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5" r:id="rId4"/>
    <p:sldMasterId id="2147483673" r:id="rId5"/>
  </p:sldMasterIdLst>
  <p:notesMasterIdLst>
    <p:notesMasterId r:id="rId22"/>
  </p:notesMasterIdLst>
  <p:handoutMasterIdLst>
    <p:handoutMasterId r:id="rId23"/>
  </p:handoutMasterIdLst>
  <p:sldIdLst>
    <p:sldId id="305" r:id="rId6"/>
    <p:sldId id="362" r:id="rId7"/>
    <p:sldId id="363" r:id="rId8"/>
    <p:sldId id="375" r:id="rId9"/>
    <p:sldId id="364" r:id="rId10"/>
    <p:sldId id="378" r:id="rId11"/>
    <p:sldId id="365" r:id="rId12"/>
    <p:sldId id="366" r:id="rId13"/>
    <p:sldId id="368" r:id="rId14"/>
    <p:sldId id="369" r:id="rId15"/>
    <p:sldId id="376" r:id="rId16"/>
    <p:sldId id="370" r:id="rId17"/>
    <p:sldId id="371" r:id="rId18"/>
    <p:sldId id="367" r:id="rId19"/>
    <p:sldId id="373" r:id="rId20"/>
    <p:sldId id="374" r:id="rId21"/>
  </p:sldIdLst>
  <p:sldSz cx="12192000" cy="6858000"/>
  <p:notesSz cx="9872663" cy="14301788"/>
  <p:defaultTextStyle>
    <a:defPPr>
      <a:defRPr lang="es-ES"/>
    </a:defPPr>
    <a:lvl1pPr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99"/>
    <a:srgbClr val="000099"/>
    <a:srgbClr val="0938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B52A73-9550-4F51-A403-7D487564B8EA}" v="70" dt="2019-10-23T10:34:11.11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53" autoAdjust="0"/>
    <p:restoredTop sz="67539" autoAdjust="0"/>
  </p:normalViewPr>
  <p:slideViewPr>
    <p:cSldViewPr snapToObjects="1">
      <p:cViewPr varScale="1">
        <p:scale>
          <a:sx n="46" d="100"/>
          <a:sy n="46" d="100"/>
        </p:scale>
        <p:origin x="1544" y="44"/>
      </p:cViewPr>
      <p:guideLst>
        <p:guide orient="horz" pos="2160"/>
        <p:guide pos="3840"/>
      </p:guideLst>
    </p:cSldViewPr>
  </p:slideViewPr>
  <p:outlineViewPr>
    <p:cViewPr>
      <p:scale>
        <a:sx n="33" d="100"/>
        <a:sy n="33" d="100"/>
      </p:scale>
      <p:origin x="0" y="-13854"/>
    </p:cViewPr>
  </p:outlineViewPr>
  <p:notesTextViewPr>
    <p:cViewPr>
      <p:scale>
        <a:sx n="3" d="2"/>
        <a:sy n="3" d="2"/>
      </p:scale>
      <p:origin x="0" y="0"/>
    </p:cViewPr>
  </p:notesTextViewPr>
  <p:sorterViewPr>
    <p:cViewPr>
      <p:scale>
        <a:sx n="70" d="100"/>
        <a:sy n="70" d="100"/>
      </p:scale>
      <p:origin x="0" y="0"/>
    </p:cViewPr>
  </p:sorterViewPr>
  <p:notesViewPr>
    <p:cSldViewPr snapToObjects="1">
      <p:cViewPr varScale="1">
        <p:scale>
          <a:sx n="56" d="100"/>
          <a:sy n="56" d="100"/>
        </p:scale>
        <p:origin x="207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ván Rojas, Jose Luis" userId="ed4841ff-f0bc-4193-9015-c7b42daab052" providerId="ADAL" clId="{E7B52A73-9550-4F51-A403-7D487564B8EA}"/>
    <pc:docChg chg="undo custSel addSld delSld modSld">
      <pc:chgData name="Galván Rojas, Jose Luis" userId="ed4841ff-f0bc-4193-9015-c7b42daab052" providerId="ADAL" clId="{E7B52A73-9550-4F51-A403-7D487564B8EA}" dt="2019-10-23T10:37:36.828" v="5099" actId="20577"/>
      <pc:docMkLst>
        <pc:docMk/>
      </pc:docMkLst>
      <pc:sldChg chg="modNotesTx">
        <pc:chgData name="Galván Rojas, Jose Luis" userId="ed4841ff-f0bc-4193-9015-c7b42daab052" providerId="ADAL" clId="{E7B52A73-9550-4F51-A403-7D487564B8EA}" dt="2019-10-23T06:47:52.368" v="35" actId="20577"/>
        <pc:sldMkLst>
          <pc:docMk/>
          <pc:sldMk cId="2164356399" sldId="362"/>
        </pc:sldMkLst>
      </pc:sldChg>
      <pc:sldChg chg="addSp modSp modNotesTx">
        <pc:chgData name="Galván Rojas, Jose Luis" userId="ed4841ff-f0bc-4193-9015-c7b42daab052" providerId="ADAL" clId="{E7B52A73-9550-4F51-A403-7D487564B8EA}" dt="2019-10-23T06:57:15.413" v="193" actId="20577"/>
        <pc:sldMkLst>
          <pc:docMk/>
          <pc:sldMk cId="4102509458" sldId="363"/>
        </pc:sldMkLst>
        <pc:spChg chg="mod">
          <ac:chgData name="Galván Rojas, Jose Luis" userId="ed4841ff-f0bc-4193-9015-c7b42daab052" providerId="ADAL" clId="{E7B52A73-9550-4F51-A403-7D487564B8EA}" dt="2019-10-23T06:52:29.093" v="105" actId="20577"/>
          <ac:spMkLst>
            <pc:docMk/>
            <pc:sldMk cId="4102509458" sldId="363"/>
            <ac:spMk id="7" creationId="{D74BA12F-95C6-4C0F-ABCC-4C43C997BDCE}"/>
          </ac:spMkLst>
        </pc:spChg>
        <pc:spChg chg="add mod">
          <ac:chgData name="Galván Rojas, Jose Luis" userId="ed4841ff-f0bc-4193-9015-c7b42daab052" providerId="ADAL" clId="{E7B52A73-9550-4F51-A403-7D487564B8EA}" dt="2019-10-23T06:49:38.688" v="82" actId="1076"/>
          <ac:spMkLst>
            <pc:docMk/>
            <pc:sldMk cId="4102509458" sldId="363"/>
            <ac:spMk id="8" creationId="{60179D42-1BB8-445E-9887-0E4C46A348F0}"/>
          </ac:spMkLst>
        </pc:spChg>
        <pc:spChg chg="mod">
          <ac:chgData name="Galván Rojas, Jose Luis" userId="ed4841ff-f0bc-4193-9015-c7b42daab052" providerId="ADAL" clId="{E7B52A73-9550-4F51-A403-7D487564B8EA}" dt="2019-10-23T06:51:48.550" v="100" actId="20577"/>
          <ac:spMkLst>
            <pc:docMk/>
            <pc:sldMk cId="4102509458" sldId="363"/>
            <ac:spMk id="9" creationId="{F5E2DC4F-3757-764C-A05D-C36B27FA54B5}"/>
          </ac:spMkLst>
        </pc:spChg>
        <pc:spChg chg="add mod">
          <ac:chgData name="Galván Rojas, Jose Luis" userId="ed4841ff-f0bc-4193-9015-c7b42daab052" providerId="ADAL" clId="{E7B52A73-9550-4F51-A403-7D487564B8EA}" dt="2019-10-23T06:53:30.385" v="106" actId="1076"/>
          <ac:spMkLst>
            <pc:docMk/>
            <pc:sldMk cId="4102509458" sldId="363"/>
            <ac:spMk id="10" creationId="{B8E380AB-7E82-45EB-8291-3C0CBFDD3D7C}"/>
          </ac:spMkLst>
        </pc:spChg>
      </pc:sldChg>
      <pc:sldChg chg="del">
        <pc:chgData name="Galván Rojas, Jose Luis" userId="ed4841ff-f0bc-4193-9015-c7b42daab052" providerId="ADAL" clId="{E7B52A73-9550-4F51-A403-7D487564B8EA}" dt="2019-10-22T12:57:15.477" v="1" actId="2696"/>
        <pc:sldMkLst>
          <pc:docMk/>
          <pc:sldMk cId="1170676798" sldId="364"/>
        </pc:sldMkLst>
      </pc:sldChg>
      <pc:sldChg chg="addSp delSp modSp add modNotesTx">
        <pc:chgData name="Galván Rojas, Jose Luis" userId="ed4841ff-f0bc-4193-9015-c7b42daab052" providerId="ADAL" clId="{E7B52A73-9550-4F51-A403-7D487564B8EA}" dt="2019-10-23T09:50:44.180" v="2872" actId="6549"/>
        <pc:sldMkLst>
          <pc:docMk/>
          <pc:sldMk cId="2239530732" sldId="364"/>
        </pc:sldMkLst>
        <pc:spChg chg="add del mod">
          <ac:chgData name="Galván Rojas, Jose Luis" userId="ed4841ff-f0bc-4193-9015-c7b42daab052" providerId="ADAL" clId="{E7B52A73-9550-4F51-A403-7D487564B8EA}" dt="2019-10-23T07:01:31.529" v="239" actId="478"/>
          <ac:spMkLst>
            <pc:docMk/>
            <pc:sldMk cId="2239530732" sldId="364"/>
            <ac:spMk id="3" creationId="{1D3175A3-3837-46A2-96C3-356F116CA024}"/>
          </ac:spMkLst>
        </pc:spChg>
        <pc:spChg chg="mod">
          <ac:chgData name="Galván Rojas, Jose Luis" userId="ed4841ff-f0bc-4193-9015-c7b42daab052" providerId="ADAL" clId="{E7B52A73-9550-4F51-A403-7D487564B8EA}" dt="2019-10-23T07:01:02.756" v="233" actId="20577"/>
          <ac:spMkLst>
            <pc:docMk/>
            <pc:sldMk cId="2239530732" sldId="364"/>
            <ac:spMk id="6" creationId="{1B828EBC-B3D2-40D0-B229-D7BF173E6E41}"/>
          </ac:spMkLst>
        </pc:spChg>
        <pc:spChg chg="del">
          <ac:chgData name="Galván Rojas, Jose Luis" userId="ed4841ff-f0bc-4193-9015-c7b42daab052" providerId="ADAL" clId="{E7B52A73-9550-4F51-A403-7D487564B8EA}" dt="2019-10-23T07:01:26.217" v="236" actId="478"/>
          <ac:spMkLst>
            <pc:docMk/>
            <pc:sldMk cId="2239530732" sldId="364"/>
            <ac:spMk id="7" creationId="{D74BA12F-95C6-4C0F-ABCC-4C43C997BDCE}"/>
          </ac:spMkLst>
        </pc:spChg>
        <pc:spChg chg="del">
          <ac:chgData name="Galván Rojas, Jose Luis" userId="ed4841ff-f0bc-4193-9015-c7b42daab052" providerId="ADAL" clId="{E7B52A73-9550-4F51-A403-7D487564B8EA}" dt="2019-10-23T07:01:21.995" v="234" actId="478"/>
          <ac:spMkLst>
            <pc:docMk/>
            <pc:sldMk cId="2239530732" sldId="364"/>
            <ac:spMk id="8" creationId="{60179D42-1BB8-445E-9887-0E4C46A348F0}"/>
          </ac:spMkLst>
        </pc:spChg>
        <pc:spChg chg="del mod">
          <ac:chgData name="Galván Rojas, Jose Luis" userId="ed4841ff-f0bc-4193-9015-c7b42daab052" providerId="ADAL" clId="{E7B52A73-9550-4F51-A403-7D487564B8EA}" dt="2019-10-23T07:01:29.166" v="238" actId="478"/>
          <ac:spMkLst>
            <pc:docMk/>
            <pc:sldMk cId="2239530732" sldId="364"/>
            <ac:spMk id="9" creationId="{F5E2DC4F-3757-764C-A05D-C36B27FA54B5}"/>
          </ac:spMkLst>
        </pc:spChg>
        <pc:spChg chg="del">
          <ac:chgData name="Galván Rojas, Jose Luis" userId="ed4841ff-f0bc-4193-9015-c7b42daab052" providerId="ADAL" clId="{E7B52A73-9550-4F51-A403-7D487564B8EA}" dt="2019-10-23T07:01:24.067" v="235" actId="478"/>
          <ac:spMkLst>
            <pc:docMk/>
            <pc:sldMk cId="2239530732" sldId="364"/>
            <ac:spMk id="10" creationId="{B8E380AB-7E82-45EB-8291-3C0CBFDD3D7C}"/>
          </ac:spMkLst>
        </pc:spChg>
        <pc:spChg chg="add mod">
          <ac:chgData name="Galván Rojas, Jose Luis" userId="ed4841ff-f0bc-4193-9015-c7b42daab052" providerId="ADAL" clId="{E7B52A73-9550-4F51-A403-7D487564B8EA}" dt="2019-10-23T07:11:33.720" v="912" actId="14100"/>
          <ac:spMkLst>
            <pc:docMk/>
            <pc:sldMk cId="2239530732" sldId="364"/>
            <ac:spMk id="11" creationId="{599A4418-91EF-4491-BEA8-B767AD36E264}"/>
          </ac:spMkLst>
        </pc:spChg>
        <pc:spChg chg="add mod">
          <ac:chgData name="Galván Rojas, Jose Luis" userId="ed4841ff-f0bc-4193-9015-c7b42daab052" providerId="ADAL" clId="{E7B52A73-9550-4F51-A403-7D487564B8EA}" dt="2019-10-23T07:12:09.951" v="918" actId="113"/>
          <ac:spMkLst>
            <pc:docMk/>
            <pc:sldMk cId="2239530732" sldId="364"/>
            <ac:spMk id="13" creationId="{BE356034-A5D5-4FA8-968D-8DAA25E553F8}"/>
          </ac:spMkLst>
        </pc:spChg>
        <pc:picChg chg="add mod ord">
          <ac:chgData name="Galván Rojas, Jose Luis" userId="ed4841ff-f0bc-4193-9015-c7b42daab052" providerId="ADAL" clId="{E7B52A73-9550-4F51-A403-7D487564B8EA}" dt="2019-10-23T07:11:36.099" v="913" actId="1076"/>
          <ac:picMkLst>
            <pc:docMk/>
            <pc:sldMk cId="2239530732" sldId="364"/>
            <ac:picMk id="12" creationId="{5377D869-554A-4635-93CF-E026E2448DC2}"/>
          </ac:picMkLst>
        </pc:picChg>
      </pc:sldChg>
      <pc:sldChg chg="addSp delSp modSp add modNotesTx">
        <pc:chgData name="Galván Rojas, Jose Luis" userId="ed4841ff-f0bc-4193-9015-c7b42daab052" providerId="ADAL" clId="{E7B52A73-9550-4F51-A403-7D487564B8EA}" dt="2019-10-23T08:28:57.110" v="1379" actId="6549"/>
        <pc:sldMkLst>
          <pc:docMk/>
          <pc:sldMk cId="2950189274" sldId="365"/>
        </pc:sldMkLst>
        <pc:spChg chg="mod">
          <ac:chgData name="Galván Rojas, Jose Luis" userId="ed4841ff-f0bc-4193-9015-c7b42daab052" providerId="ADAL" clId="{E7B52A73-9550-4F51-A403-7D487564B8EA}" dt="2019-10-23T07:13:24.187" v="954" actId="20577"/>
          <ac:spMkLst>
            <pc:docMk/>
            <pc:sldMk cId="2950189274" sldId="365"/>
            <ac:spMk id="6" creationId="{1B828EBC-B3D2-40D0-B229-D7BF173E6E41}"/>
          </ac:spMkLst>
        </pc:spChg>
        <pc:spChg chg="del">
          <ac:chgData name="Galván Rojas, Jose Luis" userId="ed4841ff-f0bc-4193-9015-c7b42daab052" providerId="ADAL" clId="{E7B52A73-9550-4F51-A403-7D487564B8EA}" dt="2019-10-23T07:13:40.282" v="957" actId="478"/>
          <ac:spMkLst>
            <pc:docMk/>
            <pc:sldMk cId="2950189274" sldId="365"/>
            <ac:spMk id="7" creationId="{D74BA12F-95C6-4C0F-ABCC-4C43C997BDCE}"/>
          </ac:spMkLst>
        </pc:spChg>
        <pc:spChg chg="del">
          <ac:chgData name="Galván Rojas, Jose Luis" userId="ed4841ff-f0bc-4193-9015-c7b42daab052" providerId="ADAL" clId="{E7B52A73-9550-4F51-A403-7D487564B8EA}" dt="2019-10-23T07:13:29.391" v="955" actId="478"/>
          <ac:spMkLst>
            <pc:docMk/>
            <pc:sldMk cId="2950189274" sldId="365"/>
            <ac:spMk id="8" creationId="{60179D42-1BB8-445E-9887-0E4C46A348F0}"/>
          </ac:spMkLst>
        </pc:spChg>
        <pc:spChg chg="mod">
          <ac:chgData name="Galván Rojas, Jose Luis" userId="ed4841ff-f0bc-4193-9015-c7b42daab052" providerId="ADAL" clId="{E7B52A73-9550-4F51-A403-7D487564B8EA}" dt="2019-10-23T08:28:41.746" v="1375" actId="1076"/>
          <ac:spMkLst>
            <pc:docMk/>
            <pc:sldMk cId="2950189274" sldId="365"/>
            <ac:spMk id="9" creationId="{F5E2DC4F-3757-764C-A05D-C36B27FA54B5}"/>
          </ac:spMkLst>
        </pc:spChg>
        <pc:spChg chg="del">
          <ac:chgData name="Galván Rojas, Jose Luis" userId="ed4841ff-f0bc-4193-9015-c7b42daab052" providerId="ADAL" clId="{E7B52A73-9550-4F51-A403-7D487564B8EA}" dt="2019-10-23T07:13:38.614" v="956" actId="478"/>
          <ac:spMkLst>
            <pc:docMk/>
            <pc:sldMk cId="2950189274" sldId="365"/>
            <ac:spMk id="10" creationId="{B8E380AB-7E82-45EB-8291-3C0CBFDD3D7C}"/>
          </ac:spMkLst>
        </pc:spChg>
        <pc:picChg chg="add mod ord">
          <ac:chgData name="Galván Rojas, Jose Luis" userId="ed4841ff-f0bc-4193-9015-c7b42daab052" providerId="ADAL" clId="{E7B52A73-9550-4F51-A403-7D487564B8EA}" dt="2019-10-23T08:28:21.474" v="1372" actId="1076"/>
          <ac:picMkLst>
            <pc:docMk/>
            <pc:sldMk cId="2950189274" sldId="365"/>
            <ac:picMk id="3" creationId="{7B10BA1B-B19B-49E3-BF5D-CF588F86225C}"/>
          </ac:picMkLst>
        </pc:picChg>
      </pc:sldChg>
      <pc:sldChg chg="del">
        <pc:chgData name="Galván Rojas, Jose Luis" userId="ed4841ff-f0bc-4193-9015-c7b42daab052" providerId="ADAL" clId="{E7B52A73-9550-4F51-A403-7D487564B8EA}" dt="2019-10-22T12:57:16.631" v="2" actId="2696"/>
        <pc:sldMkLst>
          <pc:docMk/>
          <pc:sldMk cId="3681396790" sldId="365"/>
        </pc:sldMkLst>
      </pc:sldChg>
      <pc:sldChg chg="addSp delSp modSp add modNotesTx">
        <pc:chgData name="Galván Rojas, Jose Luis" userId="ed4841ff-f0bc-4193-9015-c7b42daab052" providerId="ADAL" clId="{E7B52A73-9550-4F51-A403-7D487564B8EA}" dt="2019-10-23T08:50:21.051" v="1785" actId="20577"/>
        <pc:sldMkLst>
          <pc:docMk/>
          <pc:sldMk cId="1633768804" sldId="366"/>
        </pc:sldMkLst>
        <pc:spChg chg="mod">
          <ac:chgData name="Galván Rojas, Jose Luis" userId="ed4841ff-f0bc-4193-9015-c7b42daab052" providerId="ADAL" clId="{E7B52A73-9550-4F51-A403-7D487564B8EA}" dt="2019-10-23T08:29:05.745" v="1393" actId="20577"/>
          <ac:spMkLst>
            <pc:docMk/>
            <pc:sldMk cId="1633768804" sldId="366"/>
            <ac:spMk id="6" creationId="{1B828EBC-B3D2-40D0-B229-D7BF173E6E41}"/>
          </ac:spMkLst>
        </pc:spChg>
        <pc:spChg chg="mod">
          <ac:chgData name="Galván Rojas, Jose Luis" userId="ed4841ff-f0bc-4193-9015-c7b42daab052" providerId="ADAL" clId="{E7B52A73-9550-4F51-A403-7D487564B8EA}" dt="2019-10-23T08:49:26.397" v="1774" actId="6549"/>
          <ac:spMkLst>
            <pc:docMk/>
            <pc:sldMk cId="1633768804" sldId="366"/>
            <ac:spMk id="9" creationId="{F5E2DC4F-3757-764C-A05D-C36B27FA54B5}"/>
          </ac:spMkLst>
        </pc:spChg>
        <pc:picChg chg="add del">
          <ac:chgData name="Galván Rojas, Jose Luis" userId="ed4841ff-f0bc-4193-9015-c7b42daab052" providerId="ADAL" clId="{E7B52A73-9550-4F51-A403-7D487564B8EA}" dt="2019-10-23T08:39:36.857" v="1612" actId="478"/>
          <ac:picMkLst>
            <pc:docMk/>
            <pc:sldMk cId="1633768804" sldId="366"/>
            <ac:picMk id="2" creationId="{6A8E6CF7-0D81-4098-ABD8-D5CAFE5893D8}"/>
          </ac:picMkLst>
        </pc:picChg>
        <pc:picChg chg="del">
          <ac:chgData name="Galván Rojas, Jose Luis" userId="ed4841ff-f0bc-4193-9015-c7b42daab052" providerId="ADAL" clId="{E7B52A73-9550-4F51-A403-7D487564B8EA}" dt="2019-10-23T08:39:26.430" v="1610" actId="478"/>
          <ac:picMkLst>
            <pc:docMk/>
            <pc:sldMk cId="1633768804" sldId="366"/>
            <ac:picMk id="3" creationId="{7B10BA1B-B19B-49E3-BF5D-CF588F86225C}"/>
          </ac:picMkLst>
        </pc:picChg>
        <pc:picChg chg="add mod">
          <ac:chgData name="Galván Rojas, Jose Luis" userId="ed4841ff-f0bc-4193-9015-c7b42daab052" providerId="ADAL" clId="{E7B52A73-9550-4F51-A403-7D487564B8EA}" dt="2019-10-23T08:39:54.734" v="1617" actId="1076"/>
          <ac:picMkLst>
            <pc:docMk/>
            <pc:sldMk cId="1633768804" sldId="366"/>
            <ac:picMk id="5" creationId="{D5FF2BF2-C924-4204-B5FC-C39A226F5DD4}"/>
          </ac:picMkLst>
        </pc:picChg>
      </pc:sldChg>
      <pc:sldChg chg="addSp delSp modSp add modNotesTx">
        <pc:chgData name="Galván Rojas, Jose Luis" userId="ed4841ff-f0bc-4193-9015-c7b42daab052" providerId="ADAL" clId="{E7B52A73-9550-4F51-A403-7D487564B8EA}" dt="2019-10-23T09:20:17.497" v="2243" actId="6549"/>
        <pc:sldMkLst>
          <pc:docMk/>
          <pc:sldMk cId="2065399202" sldId="367"/>
        </pc:sldMkLst>
        <pc:spChg chg="mod">
          <ac:chgData name="Galván Rojas, Jose Luis" userId="ed4841ff-f0bc-4193-9015-c7b42daab052" providerId="ADAL" clId="{E7B52A73-9550-4F51-A403-7D487564B8EA}" dt="2019-10-23T08:40:13.185" v="1637" actId="20577"/>
          <ac:spMkLst>
            <pc:docMk/>
            <pc:sldMk cId="2065399202" sldId="367"/>
            <ac:spMk id="6" creationId="{1B828EBC-B3D2-40D0-B229-D7BF173E6E41}"/>
          </ac:spMkLst>
        </pc:spChg>
        <pc:spChg chg="mod">
          <ac:chgData name="Galván Rojas, Jose Luis" userId="ed4841ff-f0bc-4193-9015-c7b42daab052" providerId="ADAL" clId="{E7B52A73-9550-4F51-A403-7D487564B8EA}" dt="2019-10-23T09:09:28.310" v="1889" actId="14100"/>
          <ac:spMkLst>
            <pc:docMk/>
            <pc:sldMk cId="2065399202" sldId="367"/>
            <ac:spMk id="9" creationId="{F5E2DC4F-3757-764C-A05D-C36B27FA54B5}"/>
          </ac:spMkLst>
        </pc:spChg>
        <pc:picChg chg="del">
          <ac:chgData name="Galván Rojas, Jose Luis" userId="ed4841ff-f0bc-4193-9015-c7b42daab052" providerId="ADAL" clId="{E7B52A73-9550-4F51-A403-7D487564B8EA}" dt="2019-10-23T09:09:15.628" v="1883" actId="478"/>
          <ac:picMkLst>
            <pc:docMk/>
            <pc:sldMk cId="2065399202" sldId="367"/>
            <ac:picMk id="3" creationId="{7B10BA1B-B19B-49E3-BF5D-CF588F86225C}"/>
          </ac:picMkLst>
        </pc:picChg>
        <pc:picChg chg="add del mod">
          <ac:chgData name="Galván Rojas, Jose Luis" userId="ed4841ff-f0bc-4193-9015-c7b42daab052" providerId="ADAL" clId="{E7B52A73-9550-4F51-A403-7D487564B8EA}" dt="2019-10-23T09:08:38.299" v="1882" actId="478"/>
          <ac:picMkLst>
            <pc:docMk/>
            <pc:sldMk cId="2065399202" sldId="367"/>
            <ac:picMk id="5" creationId="{CB02A0DB-5E18-4B49-A94D-3906D3720CA5}"/>
          </ac:picMkLst>
        </pc:picChg>
        <pc:picChg chg="add mod">
          <ac:chgData name="Galván Rojas, Jose Luis" userId="ed4841ff-f0bc-4193-9015-c7b42daab052" providerId="ADAL" clId="{E7B52A73-9550-4F51-A403-7D487564B8EA}" dt="2019-10-23T09:09:19.538" v="1888" actId="1076"/>
          <ac:picMkLst>
            <pc:docMk/>
            <pc:sldMk cId="2065399202" sldId="367"/>
            <ac:picMk id="8" creationId="{5FD6407B-DC35-49B8-9080-F1FE7DD795F2}"/>
          </ac:picMkLst>
        </pc:picChg>
      </pc:sldChg>
      <pc:sldChg chg="addSp delSp modSp add modNotesTx">
        <pc:chgData name="Galván Rojas, Jose Luis" userId="ed4841ff-f0bc-4193-9015-c7b42daab052" providerId="ADAL" clId="{E7B52A73-9550-4F51-A403-7D487564B8EA}" dt="2019-10-23T09:20:20.009" v="2244" actId="6549"/>
        <pc:sldMkLst>
          <pc:docMk/>
          <pc:sldMk cId="3354588075" sldId="368"/>
        </pc:sldMkLst>
        <pc:spChg chg="mod">
          <ac:chgData name="Galván Rojas, Jose Luis" userId="ed4841ff-f0bc-4193-9015-c7b42daab052" providerId="ADAL" clId="{E7B52A73-9550-4F51-A403-7D487564B8EA}" dt="2019-10-23T09:09:41.617" v="1906" actId="20577"/>
          <ac:spMkLst>
            <pc:docMk/>
            <pc:sldMk cId="3354588075" sldId="368"/>
            <ac:spMk id="6" creationId="{1B828EBC-B3D2-40D0-B229-D7BF173E6E41}"/>
          </ac:spMkLst>
        </pc:spChg>
        <pc:spChg chg="mod">
          <ac:chgData name="Galván Rojas, Jose Luis" userId="ed4841ff-f0bc-4193-9015-c7b42daab052" providerId="ADAL" clId="{E7B52A73-9550-4F51-A403-7D487564B8EA}" dt="2019-10-23T09:16:51.164" v="2221" actId="20577"/>
          <ac:spMkLst>
            <pc:docMk/>
            <pc:sldMk cId="3354588075" sldId="368"/>
            <ac:spMk id="9" creationId="{F5E2DC4F-3757-764C-A05D-C36B27FA54B5}"/>
          </ac:spMkLst>
        </pc:spChg>
        <pc:picChg chg="add del mod">
          <ac:chgData name="Galván Rojas, Jose Luis" userId="ed4841ff-f0bc-4193-9015-c7b42daab052" providerId="ADAL" clId="{E7B52A73-9550-4F51-A403-7D487564B8EA}" dt="2019-10-23T09:17:34.320" v="2224" actId="478"/>
          <ac:picMkLst>
            <pc:docMk/>
            <pc:sldMk cId="3354588075" sldId="368"/>
            <ac:picMk id="3" creationId="{987A42DA-3E88-4900-A904-D1F53883602B}"/>
          </ac:picMkLst>
        </pc:picChg>
        <pc:picChg chg="add del mod">
          <ac:chgData name="Galván Rojas, Jose Luis" userId="ed4841ff-f0bc-4193-9015-c7b42daab052" providerId="ADAL" clId="{E7B52A73-9550-4F51-A403-7D487564B8EA}" dt="2019-10-23T09:17:47.820" v="2226" actId="478"/>
          <ac:picMkLst>
            <pc:docMk/>
            <pc:sldMk cId="3354588075" sldId="368"/>
            <ac:picMk id="7" creationId="{4AC2D036-49FE-4A1E-905E-E274B99E05E0}"/>
          </ac:picMkLst>
        </pc:picChg>
        <pc:picChg chg="del">
          <ac:chgData name="Galván Rojas, Jose Luis" userId="ed4841ff-f0bc-4193-9015-c7b42daab052" providerId="ADAL" clId="{E7B52A73-9550-4F51-A403-7D487564B8EA}" dt="2019-10-23T09:17:31.569" v="2222" actId="478"/>
          <ac:picMkLst>
            <pc:docMk/>
            <pc:sldMk cId="3354588075" sldId="368"/>
            <ac:picMk id="8" creationId="{5FD6407B-DC35-49B8-9080-F1FE7DD795F2}"/>
          </ac:picMkLst>
        </pc:picChg>
        <pc:picChg chg="add del mod">
          <ac:chgData name="Galván Rojas, Jose Luis" userId="ed4841ff-f0bc-4193-9015-c7b42daab052" providerId="ADAL" clId="{E7B52A73-9550-4F51-A403-7D487564B8EA}" dt="2019-10-23T09:18:16.280" v="2228" actId="478"/>
          <ac:picMkLst>
            <pc:docMk/>
            <pc:sldMk cId="3354588075" sldId="368"/>
            <ac:picMk id="11" creationId="{F4E341AA-9C6D-45A9-ABFF-FECC9FC0F41C}"/>
          </ac:picMkLst>
        </pc:picChg>
        <pc:picChg chg="add del mod">
          <ac:chgData name="Galván Rojas, Jose Luis" userId="ed4841ff-f0bc-4193-9015-c7b42daab052" providerId="ADAL" clId="{E7B52A73-9550-4F51-A403-7D487564B8EA}" dt="2019-10-23T09:18:45.426" v="2231" actId="478"/>
          <ac:picMkLst>
            <pc:docMk/>
            <pc:sldMk cId="3354588075" sldId="368"/>
            <ac:picMk id="13" creationId="{AF708EAC-C51F-41E3-9FB8-82057B91F65E}"/>
          </ac:picMkLst>
        </pc:picChg>
        <pc:picChg chg="add del mod">
          <ac:chgData name="Galván Rojas, Jose Luis" userId="ed4841ff-f0bc-4193-9015-c7b42daab052" providerId="ADAL" clId="{E7B52A73-9550-4F51-A403-7D487564B8EA}" dt="2019-10-23T09:18:56.754" v="2233" actId="478"/>
          <ac:picMkLst>
            <pc:docMk/>
            <pc:sldMk cId="3354588075" sldId="368"/>
            <ac:picMk id="15" creationId="{CA259244-D200-42E2-834F-504AA06B5EAE}"/>
          </ac:picMkLst>
        </pc:picChg>
        <pc:picChg chg="add mod">
          <ac:chgData name="Galván Rojas, Jose Luis" userId="ed4841ff-f0bc-4193-9015-c7b42daab052" providerId="ADAL" clId="{E7B52A73-9550-4F51-A403-7D487564B8EA}" dt="2019-10-23T09:19:49.205" v="2239" actId="1076"/>
          <ac:picMkLst>
            <pc:docMk/>
            <pc:sldMk cId="3354588075" sldId="368"/>
            <ac:picMk id="17" creationId="{ADDD8C1B-0B0E-406D-8895-97CB8CBD9698}"/>
          </ac:picMkLst>
        </pc:picChg>
      </pc:sldChg>
      <pc:sldChg chg="addSp delSp modSp add modNotesTx">
        <pc:chgData name="Galván Rojas, Jose Luis" userId="ed4841ff-f0bc-4193-9015-c7b42daab052" providerId="ADAL" clId="{E7B52A73-9550-4F51-A403-7D487564B8EA}" dt="2019-10-23T10:20:47.905" v="3495" actId="1076"/>
        <pc:sldMkLst>
          <pc:docMk/>
          <pc:sldMk cId="4042321162" sldId="369"/>
        </pc:sldMkLst>
        <pc:spChg chg="mod">
          <ac:chgData name="Galván Rojas, Jose Luis" userId="ed4841ff-f0bc-4193-9015-c7b42daab052" providerId="ADAL" clId="{E7B52A73-9550-4F51-A403-7D487564B8EA}" dt="2019-10-23T09:20:55.024" v="2273" actId="20577"/>
          <ac:spMkLst>
            <pc:docMk/>
            <pc:sldMk cId="4042321162" sldId="369"/>
            <ac:spMk id="6" creationId="{1B828EBC-B3D2-40D0-B229-D7BF173E6E41}"/>
          </ac:spMkLst>
        </pc:spChg>
        <pc:spChg chg="mod">
          <ac:chgData name="Galván Rojas, Jose Luis" userId="ed4841ff-f0bc-4193-9015-c7b42daab052" providerId="ADAL" clId="{E7B52A73-9550-4F51-A403-7D487564B8EA}" dt="2019-10-23T10:20:39.786" v="3493" actId="14100"/>
          <ac:spMkLst>
            <pc:docMk/>
            <pc:sldMk cId="4042321162" sldId="369"/>
            <ac:spMk id="9" creationId="{F5E2DC4F-3757-764C-A05D-C36B27FA54B5}"/>
          </ac:spMkLst>
        </pc:spChg>
        <pc:picChg chg="add mod ord">
          <ac:chgData name="Galván Rojas, Jose Luis" userId="ed4841ff-f0bc-4193-9015-c7b42daab052" providerId="ADAL" clId="{E7B52A73-9550-4F51-A403-7D487564B8EA}" dt="2019-10-23T10:20:47.905" v="3495" actId="1076"/>
          <ac:picMkLst>
            <pc:docMk/>
            <pc:sldMk cId="4042321162" sldId="369"/>
            <ac:picMk id="3" creationId="{1D0242A5-8F38-49CE-841E-4573E89B69A5}"/>
          </ac:picMkLst>
        </pc:picChg>
        <pc:picChg chg="del">
          <ac:chgData name="Galván Rojas, Jose Luis" userId="ed4841ff-f0bc-4193-9015-c7b42daab052" providerId="ADAL" clId="{E7B52A73-9550-4F51-A403-7D487564B8EA}" dt="2019-10-23T09:21:57.244" v="2274" actId="478"/>
          <ac:picMkLst>
            <pc:docMk/>
            <pc:sldMk cId="4042321162" sldId="369"/>
            <ac:picMk id="17" creationId="{ADDD8C1B-0B0E-406D-8895-97CB8CBD9698}"/>
          </ac:picMkLst>
        </pc:picChg>
      </pc:sldChg>
      <pc:sldChg chg="addSp delSp modSp add">
        <pc:chgData name="Galván Rojas, Jose Luis" userId="ed4841ff-f0bc-4193-9015-c7b42daab052" providerId="ADAL" clId="{E7B52A73-9550-4F51-A403-7D487564B8EA}" dt="2019-10-23T10:26:44.224" v="3808" actId="20577"/>
        <pc:sldMkLst>
          <pc:docMk/>
          <pc:sldMk cId="107650148" sldId="370"/>
        </pc:sldMkLst>
        <pc:spChg chg="mod">
          <ac:chgData name="Galván Rojas, Jose Luis" userId="ed4841ff-f0bc-4193-9015-c7b42daab052" providerId="ADAL" clId="{E7B52A73-9550-4F51-A403-7D487564B8EA}" dt="2019-10-23T09:23:18.495" v="2350" actId="20577"/>
          <ac:spMkLst>
            <pc:docMk/>
            <pc:sldMk cId="107650148" sldId="370"/>
            <ac:spMk id="6" creationId="{1B828EBC-B3D2-40D0-B229-D7BF173E6E41}"/>
          </ac:spMkLst>
        </pc:spChg>
        <pc:spChg chg="mod">
          <ac:chgData name="Galván Rojas, Jose Luis" userId="ed4841ff-f0bc-4193-9015-c7b42daab052" providerId="ADAL" clId="{E7B52A73-9550-4F51-A403-7D487564B8EA}" dt="2019-10-23T10:26:44.224" v="3808" actId="20577"/>
          <ac:spMkLst>
            <pc:docMk/>
            <pc:sldMk cId="107650148" sldId="370"/>
            <ac:spMk id="9" creationId="{F5E2DC4F-3757-764C-A05D-C36B27FA54B5}"/>
          </ac:spMkLst>
        </pc:spChg>
        <pc:picChg chg="del">
          <ac:chgData name="Galván Rojas, Jose Luis" userId="ed4841ff-f0bc-4193-9015-c7b42daab052" providerId="ADAL" clId="{E7B52A73-9550-4F51-A403-7D487564B8EA}" dt="2019-10-23T09:24:33.842" v="2356" actId="478"/>
          <ac:picMkLst>
            <pc:docMk/>
            <pc:sldMk cId="107650148" sldId="370"/>
            <ac:picMk id="3" creationId="{1D0242A5-8F38-49CE-841E-4573E89B69A5}"/>
          </ac:picMkLst>
        </pc:picChg>
        <pc:picChg chg="add del mod">
          <ac:chgData name="Galván Rojas, Jose Luis" userId="ed4841ff-f0bc-4193-9015-c7b42daab052" providerId="ADAL" clId="{E7B52A73-9550-4F51-A403-7D487564B8EA}" dt="2019-10-23T09:24:09.212" v="2355" actId="478"/>
          <ac:picMkLst>
            <pc:docMk/>
            <pc:sldMk cId="107650148" sldId="370"/>
            <ac:picMk id="5" creationId="{C59FDC54-4371-4DAB-A564-8EF90E6648D1}"/>
          </ac:picMkLst>
        </pc:picChg>
        <pc:picChg chg="add mod">
          <ac:chgData name="Galván Rojas, Jose Luis" userId="ed4841ff-f0bc-4193-9015-c7b42daab052" providerId="ADAL" clId="{E7B52A73-9550-4F51-A403-7D487564B8EA}" dt="2019-10-23T09:24:42.847" v="2362" actId="1076"/>
          <ac:picMkLst>
            <pc:docMk/>
            <pc:sldMk cId="107650148" sldId="370"/>
            <ac:picMk id="1026" creationId="{CDAD41F3-AF34-4672-9FB7-20AC1CB01E29}"/>
          </ac:picMkLst>
        </pc:picChg>
      </pc:sldChg>
      <pc:sldChg chg="modSp add del">
        <pc:chgData name="Galván Rojas, Jose Luis" userId="ed4841ff-f0bc-4193-9015-c7b42daab052" providerId="ADAL" clId="{E7B52A73-9550-4F51-A403-7D487564B8EA}" dt="2019-10-23T09:23:07.184" v="2325" actId="2696"/>
        <pc:sldMkLst>
          <pc:docMk/>
          <pc:sldMk cId="1704092340" sldId="370"/>
        </pc:sldMkLst>
        <pc:spChg chg="mod">
          <ac:chgData name="Galván Rojas, Jose Luis" userId="ed4841ff-f0bc-4193-9015-c7b42daab052" providerId="ADAL" clId="{E7B52A73-9550-4F51-A403-7D487564B8EA}" dt="2019-10-23T09:22:59.122" v="2324" actId="20577"/>
          <ac:spMkLst>
            <pc:docMk/>
            <pc:sldMk cId="1704092340" sldId="370"/>
            <ac:spMk id="6" creationId="{1B828EBC-B3D2-40D0-B229-D7BF173E6E41}"/>
          </ac:spMkLst>
        </pc:spChg>
      </pc:sldChg>
      <pc:sldChg chg="add del">
        <pc:chgData name="Galván Rojas, Jose Luis" userId="ed4841ff-f0bc-4193-9015-c7b42daab052" providerId="ADAL" clId="{E7B52A73-9550-4F51-A403-7D487564B8EA}" dt="2019-10-23T09:23:08.120" v="2326" actId="2696"/>
        <pc:sldMkLst>
          <pc:docMk/>
          <pc:sldMk cId="183301947" sldId="371"/>
        </pc:sldMkLst>
      </pc:sldChg>
      <pc:sldChg chg="addSp delSp modSp add">
        <pc:chgData name="Galván Rojas, Jose Luis" userId="ed4841ff-f0bc-4193-9015-c7b42daab052" providerId="ADAL" clId="{E7B52A73-9550-4F51-A403-7D487564B8EA}" dt="2019-10-23T10:29:14.084" v="4127" actId="14100"/>
        <pc:sldMkLst>
          <pc:docMk/>
          <pc:sldMk cId="478743324" sldId="371"/>
        </pc:sldMkLst>
        <pc:spChg chg="mod">
          <ac:chgData name="Galván Rojas, Jose Luis" userId="ed4841ff-f0bc-4193-9015-c7b42daab052" providerId="ADAL" clId="{E7B52A73-9550-4F51-A403-7D487564B8EA}" dt="2019-10-23T09:25:14.959" v="2395" actId="20577"/>
          <ac:spMkLst>
            <pc:docMk/>
            <pc:sldMk cId="478743324" sldId="371"/>
            <ac:spMk id="6" creationId="{1B828EBC-B3D2-40D0-B229-D7BF173E6E41}"/>
          </ac:spMkLst>
        </pc:spChg>
        <pc:spChg chg="mod">
          <ac:chgData name="Galván Rojas, Jose Luis" userId="ed4841ff-f0bc-4193-9015-c7b42daab052" providerId="ADAL" clId="{E7B52A73-9550-4F51-A403-7D487564B8EA}" dt="2019-10-23T10:29:14.084" v="4127" actId="14100"/>
          <ac:spMkLst>
            <pc:docMk/>
            <pc:sldMk cId="478743324" sldId="371"/>
            <ac:spMk id="9" creationId="{F5E2DC4F-3757-764C-A05D-C36B27FA54B5}"/>
          </ac:spMkLst>
        </pc:spChg>
        <pc:picChg chg="add mod">
          <ac:chgData name="Galván Rojas, Jose Luis" userId="ed4841ff-f0bc-4193-9015-c7b42daab052" providerId="ADAL" clId="{E7B52A73-9550-4F51-A403-7D487564B8EA}" dt="2019-10-23T10:29:10.468" v="4126" actId="1076"/>
          <ac:picMkLst>
            <pc:docMk/>
            <pc:sldMk cId="478743324" sldId="371"/>
            <ac:picMk id="3" creationId="{A605690A-E50E-4F58-AEFD-A89AE768C05C}"/>
          </ac:picMkLst>
        </pc:picChg>
        <pc:picChg chg="del">
          <ac:chgData name="Galván Rojas, Jose Luis" userId="ed4841ff-f0bc-4193-9015-c7b42daab052" providerId="ADAL" clId="{E7B52A73-9550-4F51-A403-7D487564B8EA}" dt="2019-10-23T09:25:17.368" v="2396" actId="478"/>
          <ac:picMkLst>
            <pc:docMk/>
            <pc:sldMk cId="478743324" sldId="371"/>
            <ac:picMk id="1026" creationId="{CDAD41F3-AF34-4672-9FB7-20AC1CB01E29}"/>
          </ac:picMkLst>
        </pc:picChg>
      </pc:sldChg>
      <pc:sldChg chg="addSp delSp modSp add">
        <pc:chgData name="Galván Rojas, Jose Luis" userId="ed4841ff-f0bc-4193-9015-c7b42daab052" providerId="ADAL" clId="{E7B52A73-9550-4F51-A403-7D487564B8EA}" dt="2019-10-23T10:34:03.065" v="4466" actId="20577"/>
        <pc:sldMkLst>
          <pc:docMk/>
          <pc:sldMk cId="455057150" sldId="372"/>
        </pc:sldMkLst>
        <pc:spChg chg="mod">
          <ac:chgData name="Galván Rojas, Jose Luis" userId="ed4841ff-f0bc-4193-9015-c7b42daab052" providerId="ADAL" clId="{E7B52A73-9550-4F51-A403-7D487564B8EA}" dt="2019-10-23T09:27:11.658" v="2424" actId="20577"/>
          <ac:spMkLst>
            <pc:docMk/>
            <pc:sldMk cId="455057150" sldId="372"/>
            <ac:spMk id="6" creationId="{1B828EBC-B3D2-40D0-B229-D7BF173E6E41}"/>
          </ac:spMkLst>
        </pc:spChg>
        <pc:spChg chg="mod">
          <ac:chgData name="Galván Rojas, Jose Luis" userId="ed4841ff-f0bc-4193-9015-c7b42daab052" providerId="ADAL" clId="{E7B52A73-9550-4F51-A403-7D487564B8EA}" dt="2019-10-23T10:34:03.065" v="4466" actId="20577"/>
          <ac:spMkLst>
            <pc:docMk/>
            <pc:sldMk cId="455057150" sldId="372"/>
            <ac:spMk id="9" creationId="{F5E2DC4F-3757-764C-A05D-C36B27FA54B5}"/>
          </ac:spMkLst>
        </pc:spChg>
        <pc:picChg chg="del">
          <ac:chgData name="Galván Rojas, Jose Luis" userId="ed4841ff-f0bc-4193-9015-c7b42daab052" providerId="ADAL" clId="{E7B52A73-9550-4F51-A403-7D487564B8EA}" dt="2019-10-23T09:27:29.489" v="2425" actId="478"/>
          <ac:picMkLst>
            <pc:docMk/>
            <pc:sldMk cId="455057150" sldId="372"/>
            <ac:picMk id="3" creationId="{A605690A-E50E-4F58-AEFD-A89AE768C05C}"/>
          </ac:picMkLst>
        </pc:picChg>
        <pc:picChg chg="add mod">
          <ac:chgData name="Galván Rojas, Jose Luis" userId="ed4841ff-f0bc-4193-9015-c7b42daab052" providerId="ADAL" clId="{E7B52A73-9550-4F51-A403-7D487564B8EA}" dt="2019-10-23T09:27:35.193" v="2431" actId="1076"/>
          <ac:picMkLst>
            <pc:docMk/>
            <pc:sldMk cId="455057150" sldId="372"/>
            <ac:picMk id="5" creationId="{89DCB49E-EAF7-4884-BD2F-4C569DAE48F5}"/>
          </ac:picMkLst>
        </pc:picChg>
      </pc:sldChg>
      <pc:sldChg chg="addSp delSp modSp add">
        <pc:chgData name="Galván Rojas, Jose Luis" userId="ed4841ff-f0bc-4193-9015-c7b42daab052" providerId="ADAL" clId="{E7B52A73-9550-4F51-A403-7D487564B8EA}" dt="2019-10-23T10:37:36.828" v="5099" actId="20577"/>
        <pc:sldMkLst>
          <pc:docMk/>
          <pc:sldMk cId="3325227930" sldId="373"/>
        </pc:sldMkLst>
        <pc:spChg chg="add mod">
          <ac:chgData name="Galván Rojas, Jose Luis" userId="ed4841ff-f0bc-4193-9015-c7b42daab052" providerId="ADAL" clId="{E7B52A73-9550-4F51-A403-7D487564B8EA}" dt="2019-10-23T10:37:36.828" v="5099" actId="20577"/>
          <ac:spMkLst>
            <pc:docMk/>
            <pc:sldMk cId="3325227930" sldId="373"/>
            <ac:spMk id="5" creationId="{9BB3D784-4382-4CEF-BC74-F02C5A07AF21}"/>
          </ac:spMkLst>
        </pc:spChg>
        <pc:spChg chg="mod">
          <ac:chgData name="Galván Rojas, Jose Luis" userId="ed4841ff-f0bc-4193-9015-c7b42daab052" providerId="ADAL" clId="{E7B52A73-9550-4F51-A403-7D487564B8EA}" dt="2019-10-23T09:27:53.347" v="2446" actId="6549"/>
          <ac:spMkLst>
            <pc:docMk/>
            <pc:sldMk cId="3325227930" sldId="373"/>
            <ac:spMk id="6" creationId="{1B828EBC-B3D2-40D0-B229-D7BF173E6E41}"/>
          </ac:spMkLst>
        </pc:spChg>
        <pc:spChg chg="del mod">
          <ac:chgData name="Galván Rojas, Jose Luis" userId="ed4841ff-f0bc-4193-9015-c7b42daab052" providerId="ADAL" clId="{E7B52A73-9550-4F51-A403-7D487564B8EA}" dt="2019-10-23T09:50:58.012" v="2873" actId="478"/>
          <ac:spMkLst>
            <pc:docMk/>
            <pc:sldMk cId="3325227930" sldId="373"/>
            <ac:spMk id="9" creationId="{F5E2DC4F-3757-764C-A05D-C36B27FA54B5}"/>
          </ac:spMkLst>
        </pc:spChg>
        <pc:picChg chg="del">
          <ac:chgData name="Galván Rojas, Jose Luis" userId="ed4841ff-f0bc-4193-9015-c7b42daab052" providerId="ADAL" clId="{E7B52A73-9550-4F51-A403-7D487564B8EA}" dt="2019-10-23T09:38:50.487" v="2456" actId="478"/>
          <ac:picMkLst>
            <pc:docMk/>
            <pc:sldMk cId="3325227930" sldId="373"/>
            <ac:picMk id="5" creationId="{89DCB49E-EAF7-4884-BD2F-4C569DAE48F5}"/>
          </ac:picMkLst>
        </pc:picChg>
      </pc:sldChg>
      <pc:sldChg chg="addSp delSp modSp add">
        <pc:chgData name="Galván Rojas, Jose Luis" userId="ed4841ff-f0bc-4193-9015-c7b42daab052" providerId="ADAL" clId="{E7B52A73-9550-4F51-A403-7D487564B8EA}" dt="2019-10-23T09:51:03.735" v="2874" actId="1076"/>
        <pc:sldMkLst>
          <pc:docMk/>
          <pc:sldMk cId="1301013003" sldId="374"/>
        </pc:sldMkLst>
        <pc:spChg chg="add del mod">
          <ac:chgData name="Galván Rojas, Jose Luis" userId="ed4841ff-f0bc-4193-9015-c7b42daab052" providerId="ADAL" clId="{E7B52A73-9550-4F51-A403-7D487564B8EA}" dt="2019-10-23T09:28:06.818" v="2449" actId="478"/>
          <ac:spMkLst>
            <pc:docMk/>
            <pc:sldMk cId="1301013003" sldId="374"/>
            <ac:spMk id="3" creationId="{BD031E0D-135D-4A72-8666-8072873D51B5}"/>
          </ac:spMkLst>
        </pc:spChg>
        <pc:spChg chg="del">
          <ac:chgData name="Galván Rojas, Jose Luis" userId="ed4841ff-f0bc-4193-9015-c7b42daab052" providerId="ADAL" clId="{E7B52A73-9550-4F51-A403-7D487564B8EA}" dt="2019-10-23T09:28:05.560" v="2448" actId="478"/>
          <ac:spMkLst>
            <pc:docMk/>
            <pc:sldMk cId="1301013003" sldId="374"/>
            <ac:spMk id="6147" creationId="{00000000-0000-0000-0000-000000000000}"/>
          </ac:spMkLst>
        </pc:spChg>
        <pc:picChg chg="add mod">
          <ac:chgData name="Galván Rojas, Jose Luis" userId="ed4841ff-f0bc-4193-9015-c7b42daab052" providerId="ADAL" clId="{E7B52A73-9550-4F51-A403-7D487564B8EA}" dt="2019-10-23T09:51:03.735" v="2874" actId="1076"/>
          <ac:picMkLst>
            <pc:docMk/>
            <pc:sldMk cId="1301013003" sldId="374"/>
            <ac:picMk id="6" creationId="{DDEF3C45-449A-46D8-965D-DDC3EC863DE4}"/>
          </ac:picMkLst>
        </pc:picChg>
      </pc:sldChg>
      <pc:sldChg chg="delSp modSp add modNotesTx">
        <pc:chgData name="Galván Rojas, Jose Luis" userId="ed4841ff-f0bc-4193-9015-c7b42daab052" providerId="ADAL" clId="{E7B52A73-9550-4F51-A403-7D487564B8EA}" dt="2019-10-23T10:10:23.625" v="2945" actId="20577"/>
        <pc:sldMkLst>
          <pc:docMk/>
          <pc:sldMk cId="29107769" sldId="375"/>
        </pc:sldMkLst>
        <pc:spChg chg="mod">
          <ac:chgData name="Galván Rojas, Jose Luis" userId="ed4841ff-f0bc-4193-9015-c7b42daab052" providerId="ADAL" clId="{E7B52A73-9550-4F51-A403-7D487564B8EA}" dt="2019-10-23T09:39:38.343" v="2480" actId="20577"/>
          <ac:spMkLst>
            <pc:docMk/>
            <pc:sldMk cId="29107769" sldId="375"/>
            <ac:spMk id="6" creationId="{1B828EBC-B3D2-40D0-B229-D7BF173E6E41}"/>
          </ac:spMkLst>
        </pc:spChg>
        <pc:spChg chg="del">
          <ac:chgData name="Galván Rojas, Jose Luis" userId="ed4841ff-f0bc-4193-9015-c7b42daab052" providerId="ADAL" clId="{E7B52A73-9550-4F51-A403-7D487564B8EA}" dt="2019-10-23T09:39:44.905" v="2482" actId="478"/>
          <ac:spMkLst>
            <pc:docMk/>
            <pc:sldMk cId="29107769" sldId="375"/>
            <ac:spMk id="7" creationId="{D74BA12F-95C6-4C0F-ABCC-4C43C997BDCE}"/>
          </ac:spMkLst>
        </pc:spChg>
        <pc:spChg chg="del">
          <ac:chgData name="Galván Rojas, Jose Luis" userId="ed4841ff-f0bc-4193-9015-c7b42daab052" providerId="ADAL" clId="{E7B52A73-9550-4F51-A403-7D487564B8EA}" dt="2019-10-23T09:39:48.839" v="2483" actId="478"/>
          <ac:spMkLst>
            <pc:docMk/>
            <pc:sldMk cId="29107769" sldId="375"/>
            <ac:spMk id="8" creationId="{60179D42-1BB8-445E-9887-0E4C46A348F0}"/>
          </ac:spMkLst>
        </pc:spChg>
        <pc:spChg chg="mod">
          <ac:chgData name="Galván Rojas, Jose Luis" userId="ed4841ff-f0bc-4193-9015-c7b42daab052" providerId="ADAL" clId="{E7B52A73-9550-4F51-A403-7D487564B8EA}" dt="2019-10-23T10:10:23.625" v="2945" actId="20577"/>
          <ac:spMkLst>
            <pc:docMk/>
            <pc:sldMk cId="29107769" sldId="375"/>
            <ac:spMk id="9" creationId="{F5E2DC4F-3757-764C-A05D-C36B27FA54B5}"/>
          </ac:spMkLst>
        </pc:spChg>
        <pc:spChg chg="del">
          <ac:chgData name="Galván Rojas, Jose Luis" userId="ed4841ff-f0bc-4193-9015-c7b42daab052" providerId="ADAL" clId="{E7B52A73-9550-4F51-A403-7D487564B8EA}" dt="2019-10-23T09:39:43.631" v="2481" actId="478"/>
          <ac:spMkLst>
            <pc:docMk/>
            <pc:sldMk cId="29107769" sldId="375"/>
            <ac:spMk id="10" creationId="{B8E380AB-7E82-45EB-8291-3C0CBFDD3D7C}"/>
          </ac:spMkLst>
        </pc:spChg>
      </pc:sldChg>
    </pc:docChg>
  </pc:docChgLst>
  <pc:docChgLst>
    <pc:chgData name="Galván Rojas, Jose Luis" userId="ed4841ff-f0bc-4193-9015-c7b42daab052" providerId="ADAL" clId="{B61D63AE-970A-4BBE-9303-F40A485EEC4F}"/>
    <pc:docChg chg="undo custSel addSld modSld">
      <pc:chgData name="Galván Rojas, Jose Luis" userId="ed4841ff-f0bc-4193-9015-c7b42daab052" providerId="ADAL" clId="{B61D63AE-970A-4BBE-9303-F40A485EEC4F}" dt="2019-10-22T10:24:25.566" v="1202" actId="20577"/>
      <pc:docMkLst>
        <pc:docMk/>
      </pc:docMkLst>
      <pc:sldChg chg="addSp delSp modSp modNotesTx">
        <pc:chgData name="Galván Rojas, Jose Luis" userId="ed4841ff-f0bc-4193-9015-c7b42daab052" providerId="ADAL" clId="{B61D63AE-970A-4BBE-9303-F40A485EEC4F}" dt="2019-10-22T10:20:32.585" v="1174" actId="20577"/>
        <pc:sldMkLst>
          <pc:docMk/>
          <pc:sldMk cId="4102509458" sldId="363"/>
        </pc:sldMkLst>
        <pc:spChg chg="add del mod">
          <ac:chgData name="Galván Rojas, Jose Luis" userId="ed4841ff-f0bc-4193-9015-c7b42daab052" providerId="ADAL" clId="{B61D63AE-970A-4BBE-9303-F40A485EEC4F}" dt="2019-10-22T09:13:09.009" v="51"/>
          <ac:spMkLst>
            <pc:docMk/>
            <pc:sldMk cId="4102509458" sldId="363"/>
            <ac:spMk id="3" creationId="{D7DDADCD-5D94-4506-B30F-6F5058F14FD1}"/>
          </ac:spMkLst>
        </pc:spChg>
        <pc:spChg chg="add del mod">
          <ac:chgData name="Galván Rojas, Jose Luis" userId="ed4841ff-f0bc-4193-9015-c7b42daab052" providerId="ADAL" clId="{B61D63AE-970A-4BBE-9303-F40A485EEC4F}" dt="2019-10-22T09:07:07.301" v="26" actId="20577"/>
          <ac:spMkLst>
            <pc:docMk/>
            <pc:sldMk cId="4102509458" sldId="363"/>
            <ac:spMk id="6" creationId="{1B828EBC-B3D2-40D0-B229-D7BF173E6E41}"/>
          </ac:spMkLst>
        </pc:spChg>
        <pc:spChg chg="add mod">
          <ac:chgData name="Galván Rojas, Jose Luis" userId="ed4841ff-f0bc-4193-9015-c7b42daab052" providerId="ADAL" clId="{B61D63AE-970A-4BBE-9303-F40A485EEC4F}" dt="2019-10-22T10:19:51.987" v="1085" actId="179"/>
          <ac:spMkLst>
            <pc:docMk/>
            <pc:sldMk cId="4102509458" sldId="363"/>
            <ac:spMk id="7" creationId="{D74BA12F-95C6-4C0F-ABCC-4C43C997BDCE}"/>
          </ac:spMkLst>
        </pc:spChg>
        <pc:spChg chg="mod">
          <ac:chgData name="Galván Rojas, Jose Luis" userId="ed4841ff-f0bc-4193-9015-c7b42daab052" providerId="ADAL" clId="{B61D63AE-970A-4BBE-9303-F40A485EEC4F}" dt="2019-10-22T10:10:19.431" v="646" actId="20577"/>
          <ac:spMkLst>
            <pc:docMk/>
            <pc:sldMk cId="4102509458" sldId="363"/>
            <ac:spMk id="9" creationId="{F5E2DC4F-3757-764C-A05D-C36B27FA54B5}"/>
          </ac:spMkLst>
        </pc:spChg>
        <pc:picChg chg="add del mod">
          <ac:chgData name="Galván Rojas, Jose Luis" userId="ed4841ff-f0bc-4193-9015-c7b42daab052" providerId="ADAL" clId="{B61D63AE-970A-4BBE-9303-F40A485EEC4F}" dt="2019-10-22T09:13:13.936" v="53" actId="478"/>
          <ac:picMkLst>
            <pc:docMk/>
            <pc:sldMk cId="4102509458" sldId="363"/>
            <ac:picMk id="2" creationId="{0CE4E725-5B49-46EB-B8DE-FADCDAEF9726}"/>
          </ac:picMkLst>
        </pc:picChg>
      </pc:sldChg>
      <pc:sldChg chg="modSp add">
        <pc:chgData name="Galván Rojas, Jose Luis" userId="ed4841ff-f0bc-4193-9015-c7b42daab052" providerId="ADAL" clId="{B61D63AE-970A-4BBE-9303-F40A485EEC4F}" dt="2019-10-22T10:24:25.566" v="1202" actId="20577"/>
        <pc:sldMkLst>
          <pc:docMk/>
          <pc:sldMk cId="1170676798" sldId="364"/>
        </pc:sldMkLst>
        <pc:spChg chg="mod">
          <ac:chgData name="Galván Rojas, Jose Luis" userId="ed4841ff-f0bc-4193-9015-c7b42daab052" providerId="ADAL" clId="{B61D63AE-970A-4BBE-9303-F40A485EEC4F}" dt="2019-10-22T10:24:25.566" v="1202" actId="20577"/>
          <ac:spMkLst>
            <pc:docMk/>
            <pc:sldMk cId="1170676798" sldId="364"/>
            <ac:spMk id="6" creationId="{1B828EBC-B3D2-40D0-B229-D7BF173E6E41}"/>
          </ac:spMkLst>
        </pc:spChg>
      </pc:sldChg>
      <pc:sldChg chg="add">
        <pc:chgData name="Galván Rojas, Jose Luis" userId="ed4841ff-f0bc-4193-9015-c7b42daab052" providerId="ADAL" clId="{B61D63AE-970A-4BBE-9303-F40A485EEC4F}" dt="2019-10-22T10:24:14.602" v="1176"/>
        <pc:sldMkLst>
          <pc:docMk/>
          <pc:sldMk cId="3681396790" sldId="36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4278313" cy="71755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5592763" y="0"/>
            <a:ext cx="4278312" cy="717550"/>
          </a:xfrm>
          <a:prstGeom prst="rect">
            <a:avLst/>
          </a:prstGeom>
        </p:spPr>
        <p:txBody>
          <a:bodyPr vert="horz" lIns="91440" tIns="45720" rIns="91440" bIns="45720" rtlCol="0"/>
          <a:lstStyle>
            <a:lvl1pPr algn="r">
              <a:defRPr sz="1200"/>
            </a:lvl1pPr>
          </a:lstStyle>
          <a:p>
            <a:fld id="{06146EE3-7DE8-4153-8C10-BD188C72910D}" type="datetimeFigureOut">
              <a:rPr lang="es-ES" smtClean="0"/>
              <a:t>09/01/2020</a:t>
            </a:fld>
            <a:endParaRPr lang="es-ES"/>
          </a:p>
        </p:txBody>
      </p:sp>
      <p:sp>
        <p:nvSpPr>
          <p:cNvPr id="4" name="Marcador de pie de página 3"/>
          <p:cNvSpPr>
            <a:spLocks noGrp="1"/>
          </p:cNvSpPr>
          <p:nvPr>
            <p:ph type="ftr" sz="quarter" idx="2"/>
          </p:nvPr>
        </p:nvSpPr>
        <p:spPr>
          <a:xfrm>
            <a:off x="0" y="13584238"/>
            <a:ext cx="4278313" cy="71755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5592763" y="13584238"/>
            <a:ext cx="4278312" cy="717550"/>
          </a:xfrm>
          <a:prstGeom prst="rect">
            <a:avLst/>
          </a:prstGeom>
        </p:spPr>
        <p:txBody>
          <a:bodyPr vert="horz" lIns="91440" tIns="45720" rIns="91440" bIns="45720" rtlCol="0" anchor="b"/>
          <a:lstStyle>
            <a:lvl1pPr algn="r">
              <a:defRPr sz="1200"/>
            </a:lvl1pPr>
          </a:lstStyle>
          <a:p>
            <a:fld id="{DC03977E-019A-42E5-8779-86B63074440B}" type="slidenum">
              <a:rPr lang="es-ES" smtClean="0"/>
              <a:t>‹Nº›</a:t>
            </a:fld>
            <a:endParaRPr lang="es-ES"/>
          </a:p>
        </p:txBody>
      </p:sp>
    </p:spTree>
    <p:extLst>
      <p:ext uri="{BB962C8B-B14F-4D97-AF65-F5344CB8AC3E}">
        <p14:creationId xmlns:p14="http://schemas.microsoft.com/office/powerpoint/2010/main" val="22091934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1" y="0"/>
            <a:ext cx="4278153" cy="715089"/>
          </a:xfrm>
          <a:prstGeom prst="rect">
            <a:avLst/>
          </a:prstGeom>
        </p:spPr>
        <p:txBody>
          <a:bodyPr vert="horz" lIns="132158" tIns="66079" rIns="132158" bIns="66079" rtlCol="0"/>
          <a:lstStyle>
            <a:lvl1pPr algn="l" eaLnBrk="1" fontAlgn="auto" hangingPunct="1">
              <a:spcBef>
                <a:spcPts val="0"/>
              </a:spcBef>
              <a:spcAft>
                <a:spcPts val="0"/>
              </a:spcAft>
              <a:defRPr sz="1700">
                <a:latin typeface="+mn-lt"/>
                <a:ea typeface="+mn-ea"/>
                <a:cs typeface="+mn-cs"/>
              </a:defRPr>
            </a:lvl1pPr>
          </a:lstStyle>
          <a:p>
            <a:pPr>
              <a:defRPr/>
            </a:pPr>
            <a:endParaRPr lang="es-ES" dirty="0"/>
          </a:p>
        </p:txBody>
      </p:sp>
      <p:sp>
        <p:nvSpPr>
          <p:cNvPr id="3" name="Marcador de fecha 2"/>
          <p:cNvSpPr>
            <a:spLocks noGrp="1"/>
          </p:cNvSpPr>
          <p:nvPr>
            <p:ph type="dt" idx="1"/>
          </p:nvPr>
        </p:nvSpPr>
        <p:spPr>
          <a:xfrm>
            <a:off x="5592226" y="0"/>
            <a:ext cx="4278153" cy="715089"/>
          </a:xfrm>
          <a:prstGeom prst="rect">
            <a:avLst/>
          </a:prstGeom>
        </p:spPr>
        <p:txBody>
          <a:bodyPr vert="horz" wrap="square" lIns="132158" tIns="66079" rIns="132158" bIns="66079" numCol="1" anchor="t" anchorCtr="0" compatLnSpc="1">
            <a:prstTxWarp prst="textNoShape">
              <a:avLst/>
            </a:prstTxWarp>
          </a:bodyPr>
          <a:lstStyle>
            <a:lvl1pPr algn="r" eaLnBrk="1" hangingPunct="1">
              <a:defRPr sz="1700" smtClean="0"/>
            </a:lvl1pPr>
          </a:lstStyle>
          <a:p>
            <a:pPr>
              <a:defRPr/>
            </a:pPr>
            <a:fld id="{AA92BC93-7732-4ABC-82E7-61557F8ED5AA}" type="datetimeFigureOut">
              <a:rPr lang="es-ES" altLang="es-ES"/>
              <a:pPr>
                <a:defRPr/>
              </a:pPr>
              <a:t>09/01/2020</a:t>
            </a:fld>
            <a:endParaRPr lang="es-ES" altLang="es-ES" dirty="0"/>
          </a:p>
        </p:txBody>
      </p:sp>
      <p:sp>
        <p:nvSpPr>
          <p:cNvPr id="4" name="Marcador de imagen de diapositiva 3"/>
          <p:cNvSpPr>
            <a:spLocks noGrp="1" noRot="1" noChangeAspect="1"/>
          </p:cNvSpPr>
          <p:nvPr>
            <p:ph type="sldImg" idx="2"/>
          </p:nvPr>
        </p:nvSpPr>
        <p:spPr>
          <a:xfrm>
            <a:off x="168275" y="1071563"/>
            <a:ext cx="9536113" cy="5364162"/>
          </a:xfrm>
          <a:prstGeom prst="rect">
            <a:avLst/>
          </a:prstGeom>
          <a:noFill/>
          <a:ln w="12700">
            <a:solidFill>
              <a:prstClr val="black"/>
            </a:solidFill>
          </a:ln>
        </p:spPr>
        <p:txBody>
          <a:bodyPr vert="horz" lIns="132158" tIns="66079" rIns="132158" bIns="66079" rtlCol="0" anchor="ctr"/>
          <a:lstStyle/>
          <a:p>
            <a:pPr lvl="0"/>
            <a:endParaRPr lang="es-ES" noProof="0" dirty="0"/>
          </a:p>
        </p:txBody>
      </p:sp>
      <p:sp>
        <p:nvSpPr>
          <p:cNvPr id="5" name="Marcador de notas 4"/>
          <p:cNvSpPr>
            <a:spLocks noGrp="1"/>
          </p:cNvSpPr>
          <p:nvPr>
            <p:ph type="body" sz="quarter" idx="3"/>
          </p:nvPr>
        </p:nvSpPr>
        <p:spPr>
          <a:xfrm>
            <a:off x="987267" y="6793349"/>
            <a:ext cx="7898130" cy="6435805"/>
          </a:xfrm>
          <a:prstGeom prst="rect">
            <a:avLst/>
          </a:prstGeom>
        </p:spPr>
        <p:txBody>
          <a:bodyPr vert="horz" wrap="square" lIns="132158" tIns="66079" rIns="132158" bIns="66079" numCol="1" anchor="t" anchorCtr="0" compatLnSpc="1">
            <a:prstTxWarp prst="textNoShape">
              <a:avLst/>
            </a:prstTxWarp>
          </a:bodyPr>
          <a:lstStyle/>
          <a:p>
            <a:pPr lvl="0"/>
            <a:r>
              <a:rPr lang="es-ES_tradnl" altLang="es-ES" noProof="0"/>
              <a:t>Haga clic para modificar el estilo de texto del patrón</a:t>
            </a:r>
          </a:p>
          <a:p>
            <a:pPr lvl="1"/>
            <a:r>
              <a:rPr lang="es-ES_tradnl" altLang="es-ES" noProof="0"/>
              <a:t>Segundo nivel</a:t>
            </a:r>
          </a:p>
          <a:p>
            <a:pPr lvl="2"/>
            <a:r>
              <a:rPr lang="es-ES_tradnl" altLang="es-ES" noProof="0"/>
              <a:t>Tercer nivel</a:t>
            </a:r>
          </a:p>
          <a:p>
            <a:pPr lvl="3"/>
            <a:r>
              <a:rPr lang="es-ES_tradnl" altLang="es-ES" noProof="0"/>
              <a:t>Cuarto nivel</a:t>
            </a:r>
          </a:p>
          <a:p>
            <a:pPr lvl="4"/>
            <a:r>
              <a:rPr lang="es-ES_tradnl" altLang="es-ES" noProof="0"/>
              <a:t>Quinto nivel</a:t>
            </a:r>
            <a:endParaRPr lang="es-ES" altLang="es-ES" noProof="0"/>
          </a:p>
        </p:txBody>
      </p:sp>
      <p:sp>
        <p:nvSpPr>
          <p:cNvPr id="6" name="Marcador de pie de página 5"/>
          <p:cNvSpPr>
            <a:spLocks noGrp="1"/>
          </p:cNvSpPr>
          <p:nvPr>
            <p:ph type="ftr" sz="quarter" idx="4"/>
          </p:nvPr>
        </p:nvSpPr>
        <p:spPr>
          <a:xfrm>
            <a:off x="1" y="13584216"/>
            <a:ext cx="4278153" cy="715089"/>
          </a:xfrm>
          <a:prstGeom prst="rect">
            <a:avLst/>
          </a:prstGeom>
        </p:spPr>
        <p:txBody>
          <a:bodyPr vert="horz" lIns="132158" tIns="66079" rIns="132158" bIns="66079" rtlCol="0" anchor="b"/>
          <a:lstStyle>
            <a:lvl1pPr algn="l" eaLnBrk="1" fontAlgn="auto" hangingPunct="1">
              <a:spcBef>
                <a:spcPts val="0"/>
              </a:spcBef>
              <a:spcAft>
                <a:spcPts val="0"/>
              </a:spcAft>
              <a:defRPr sz="1700">
                <a:latin typeface="+mn-lt"/>
                <a:ea typeface="+mn-ea"/>
                <a:cs typeface="+mn-cs"/>
              </a:defRPr>
            </a:lvl1pPr>
          </a:lstStyle>
          <a:p>
            <a:pPr>
              <a:defRPr/>
            </a:pPr>
            <a:endParaRPr lang="es-ES" dirty="0"/>
          </a:p>
        </p:txBody>
      </p:sp>
      <p:sp>
        <p:nvSpPr>
          <p:cNvPr id="7" name="Marcador de número de diapositiva 6"/>
          <p:cNvSpPr>
            <a:spLocks noGrp="1"/>
          </p:cNvSpPr>
          <p:nvPr>
            <p:ph type="sldNum" sz="quarter" idx="5"/>
          </p:nvPr>
        </p:nvSpPr>
        <p:spPr>
          <a:xfrm>
            <a:off x="5592226" y="13584216"/>
            <a:ext cx="4278153" cy="715089"/>
          </a:xfrm>
          <a:prstGeom prst="rect">
            <a:avLst/>
          </a:prstGeom>
        </p:spPr>
        <p:txBody>
          <a:bodyPr vert="horz" wrap="square" lIns="132158" tIns="66079" rIns="132158" bIns="66079" numCol="1" anchor="b" anchorCtr="0" compatLnSpc="1">
            <a:prstTxWarp prst="textNoShape">
              <a:avLst/>
            </a:prstTxWarp>
          </a:bodyPr>
          <a:lstStyle>
            <a:lvl1pPr algn="r" eaLnBrk="1" hangingPunct="1">
              <a:defRPr sz="1700"/>
            </a:lvl1pPr>
          </a:lstStyle>
          <a:p>
            <a:fld id="{C124E9A4-DB67-4D2A-BED2-07E78F4E284D}" type="slidenum">
              <a:rPr lang="es-ES" altLang="es-ES"/>
              <a:pPr/>
              <a:t>‹Nº›</a:t>
            </a:fld>
            <a:endParaRPr lang="es-ES" altLang="es-ES" dirty="0"/>
          </a:p>
        </p:txBody>
      </p:sp>
    </p:spTree>
    <p:extLst>
      <p:ext uri="{BB962C8B-B14F-4D97-AF65-F5344CB8AC3E}">
        <p14:creationId xmlns:p14="http://schemas.microsoft.com/office/powerpoint/2010/main" val="97101623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C124E9A4-DB67-4D2A-BED2-07E78F4E284D}" type="slidenum">
              <a:rPr lang="es-ES" altLang="es-ES" smtClean="0"/>
              <a:pPr/>
              <a:t>1</a:t>
            </a:fld>
            <a:endParaRPr lang="es-ES" altLang="es-ES" dirty="0"/>
          </a:p>
        </p:txBody>
      </p:sp>
    </p:spTree>
    <p:extLst>
      <p:ext uri="{BB962C8B-B14F-4D97-AF65-F5344CB8AC3E}">
        <p14:creationId xmlns:p14="http://schemas.microsoft.com/office/powerpoint/2010/main" val="3734762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dirty="0" smtClean="0"/>
              <a:t>- En el</a:t>
            </a:r>
            <a:r>
              <a:rPr lang="es-ES" baseline="0" dirty="0" smtClean="0"/>
              <a:t> listado habrá que identificar otras áreas de la STIC (OTI, ARQ, OCA, </a:t>
            </a:r>
            <a:r>
              <a:rPr lang="es-ES" baseline="0" dirty="0" err="1" smtClean="0"/>
              <a:t>etc</a:t>
            </a:r>
            <a:r>
              <a:rPr lang="es-ES" baseline="0" dirty="0" smtClean="0"/>
              <a:t>), otros proyectos en los que se identifique alguna dependencia…</a:t>
            </a: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10</a:t>
            </a:fld>
            <a:endParaRPr lang="es-ES" altLang="es-ES" dirty="0"/>
          </a:p>
        </p:txBody>
      </p:sp>
    </p:spTree>
    <p:extLst>
      <p:ext uri="{BB962C8B-B14F-4D97-AF65-F5344CB8AC3E}">
        <p14:creationId xmlns:p14="http://schemas.microsoft.com/office/powerpoint/2010/main" val="571668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altLang="es-ES" sz="1200" dirty="0" smtClean="0">
                <a:solidFill>
                  <a:srgbClr val="17375E"/>
                </a:solidFill>
                <a:latin typeface="Arial Narrow" panose="020B0606020202030204" pitchFamily="34" charset="0"/>
              </a:rPr>
              <a:t>Es una dinámica que permite explorar e identificar los roles que usarán el producto lo que facilitará posteriormente la elaboración de historias de usuario y poder enfocarlas desde el punto de vista de cada uno de los roles identificados.</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altLang="es-ES" sz="1200" dirty="0" smtClean="0">
              <a:solidFill>
                <a:srgbClr val="17375E"/>
              </a:solidFill>
              <a:latin typeface="Arial Narrow" panose="020B0606020202030204" pitchFamily="34" charset="0"/>
            </a:endParaRPr>
          </a:p>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11</a:t>
            </a:fld>
            <a:endParaRPr lang="es-ES" altLang="es-ES" dirty="0"/>
          </a:p>
        </p:txBody>
      </p:sp>
    </p:spTree>
    <p:extLst>
      <p:ext uri="{BB962C8B-B14F-4D97-AF65-F5344CB8AC3E}">
        <p14:creationId xmlns:p14="http://schemas.microsoft.com/office/powerpoint/2010/main" val="3267717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12</a:t>
            </a:fld>
            <a:endParaRPr lang="es-ES" altLang="es-ES" dirty="0"/>
          </a:p>
        </p:txBody>
      </p:sp>
    </p:spTree>
    <p:extLst>
      <p:ext uri="{BB962C8B-B14F-4D97-AF65-F5344CB8AC3E}">
        <p14:creationId xmlns:p14="http://schemas.microsoft.com/office/powerpoint/2010/main" val="370997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13</a:t>
            </a:fld>
            <a:endParaRPr lang="es-ES" altLang="es-ES" dirty="0"/>
          </a:p>
        </p:txBody>
      </p:sp>
    </p:spTree>
    <p:extLst>
      <p:ext uri="{BB962C8B-B14F-4D97-AF65-F5344CB8AC3E}">
        <p14:creationId xmlns:p14="http://schemas.microsoft.com/office/powerpoint/2010/main" val="1454961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14</a:t>
            </a:fld>
            <a:endParaRPr lang="es-ES" altLang="es-ES" dirty="0"/>
          </a:p>
        </p:txBody>
      </p:sp>
    </p:spTree>
    <p:extLst>
      <p:ext uri="{BB962C8B-B14F-4D97-AF65-F5344CB8AC3E}">
        <p14:creationId xmlns:p14="http://schemas.microsoft.com/office/powerpoint/2010/main" val="4250841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15</a:t>
            </a:fld>
            <a:endParaRPr lang="es-ES" altLang="es-ES" dirty="0"/>
          </a:p>
        </p:txBody>
      </p:sp>
    </p:spTree>
    <p:extLst>
      <p:ext uri="{BB962C8B-B14F-4D97-AF65-F5344CB8AC3E}">
        <p14:creationId xmlns:p14="http://schemas.microsoft.com/office/powerpoint/2010/main" val="782620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C124E9A4-DB67-4D2A-BED2-07E78F4E284D}" type="slidenum">
              <a:rPr lang="es-ES" altLang="es-ES" smtClean="0"/>
              <a:pPr/>
              <a:t>16</a:t>
            </a:fld>
            <a:endParaRPr lang="es-ES" altLang="es-ES" dirty="0"/>
          </a:p>
        </p:txBody>
      </p:sp>
    </p:spTree>
    <p:extLst>
      <p:ext uri="{BB962C8B-B14F-4D97-AF65-F5344CB8AC3E}">
        <p14:creationId xmlns:p14="http://schemas.microsoft.com/office/powerpoint/2010/main" val="147467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Ideas importantes:</a:t>
            </a:r>
          </a:p>
          <a:p>
            <a:pPr marL="171450" indent="-171450">
              <a:buFont typeface="Arial" panose="020B0604020202020204" pitchFamily="34" charset="0"/>
              <a:buChar char="•"/>
            </a:pPr>
            <a:r>
              <a:rPr lang="es-ES" dirty="0"/>
              <a:t>Alinear ideas y visión del producto.</a:t>
            </a:r>
          </a:p>
          <a:p>
            <a:pPr marL="171450" indent="-171450">
              <a:buFont typeface="Arial" panose="020B0604020202020204" pitchFamily="34" charset="0"/>
              <a:buChar char="•"/>
            </a:pPr>
            <a:r>
              <a:rPr lang="es-ES" dirty="0"/>
              <a:t>Hacer patente la necesidad de </a:t>
            </a:r>
            <a:r>
              <a:rPr lang="es-ES" dirty="0" smtClean="0"/>
              <a:t>diálogo </a:t>
            </a:r>
            <a:r>
              <a:rPr lang="es-ES" dirty="0"/>
              <a:t>para el éxito del proyecto.</a:t>
            </a:r>
          </a:p>
          <a:p>
            <a:pPr marL="171450" indent="-171450">
              <a:buFont typeface="Arial" panose="020B0604020202020204" pitchFamily="34" charset="0"/>
              <a:buChar char="•"/>
            </a:pPr>
            <a:r>
              <a:rPr lang="es-ES" dirty="0"/>
              <a:t>Identificar prioridades y controlar las expectativas.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s-ES" dirty="0"/>
              <a:t>Evidenciar riesgos desde el primer momento y reducir </a:t>
            </a:r>
            <a:r>
              <a:rPr lang="es-ES"/>
              <a:t>incertidumbre</a:t>
            </a:r>
            <a:r>
              <a:rPr lang="es-ES" smtClean="0"/>
              <a:t>.</a:t>
            </a: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a:t>
            </a:fld>
            <a:endParaRPr lang="es-ES" altLang="es-ES" dirty="0"/>
          </a:p>
        </p:txBody>
      </p:sp>
    </p:spTree>
    <p:extLst>
      <p:ext uri="{BB962C8B-B14F-4D97-AF65-F5344CB8AC3E}">
        <p14:creationId xmlns:p14="http://schemas.microsoft.com/office/powerpoint/2010/main" val="509882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dirty="0"/>
              <a:t>Dinámicas:</a:t>
            </a:r>
          </a:p>
          <a:p>
            <a:pPr marL="0" indent="0">
              <a:buFont typeface="Arial" panose="020B0604020202020204" pitchFamily="34" charset="0"/>
              <a:buNone/>
            </a:pPr>
            <a:r>
              <a:rPr lang="es-ES" dirty="0"/>
              <a:t>1.- ¿</a:t>
            </a:r>
            <a:r>
              <a:rPr lang="es-ES" dirty="0" smtClean="0"/>
              <a:t>Para </a:t>
            </a:r>
            <a:r>
              <a:rPr lang="es-ES" dirty="0"/>
              <a:t>qué estamos aquí?: Entender </a:t>
            </a:r>
            <a:r>
              <a:rPr lang="es-ES" dirty="0" smtClean="0"/>
              <a:t>el</a:t>
            </a:r>
            <a:r>
              <a:rPr lang="es-ES" baseline="0" dirty="0" smtClean="0"/>
              <a:t> para qué </a:t>
            </a:r>
            <a:r>
              <a:rPr lang="es-ES" dirty="0" smtClean="0"/>
              <a:t>del</a:t>
            </a:r>
            <a:r>
              <a:rPr lang="es-ES" baseline="0" dirty="0" smtClean="0"/>
              <a:t> lanzamiento </a:t>
            </a:r>
            <a:r>
              <a:rPr lang="es-ES" dirty="0" smtClean="0"/>
              <a:t>del </a:t>
            </a:r>
            <a:r>
              <a:rPr lang="es-ES" dirty="0"/>
              <a:t>proyecto.</a:t>
            </a:r>
          </a:p>
          <a:p>
            <a:pPr marL="0" indent="0">
              <a:buFont typeface="Arial" panose="020B0604020202020204" pitchFamily="34" charset="0"/>
              <a:buNone/>
            </a:pPr>
            <a:r>
              <a:rPr lang="es-ES" dirty="0"/>
              <a:t>2.- Elevator pitch: Entender el valor principal del producto.</a:t>
            </a:r>
          </a:p>
          <a:p>
            <a:pPr marL="0" indent="0">
              <a:buFont typeface="Arial" panose="020B0604020202020204" pitchFamily="34" charset="0"/>
              <a:buNone/>
            </a:pPr>
            <a:r>
              <a:rPr lang="es-ES" dirty="0" smtClean="0"/>
              <a:t>3.- </a:t>
            </a:r>
            <a:r>
              <a:rPr lang="es-ES" dirty="0"/>
              <a:t>La lista de NO es: Identificar los límites del proyecto.</a:t>
            </a:r>
          </a:p>
          <a:p>
            <a:pPr marL="0" indent="0">
              <a:buFont typeface="Arial" panose="020B0604020202020204" pitchFamily="34" charset="0"/>
              <a:buNone/>
            </a:pPr>
            <a:r>
              <a:rPr lang="es-ES" dirty="0" smtClean="0"/>
              <a:t>4.- </a:t>
            </a:r>
            <a:r>
              <a:rPr lang="es-ES" dirty="0"/>
              <a:t>Conoce a </a:t>
            </a:r>
            <a:r>
              <a:rPr lang="es-ES" dirty="0" smtClean="0"/>
              <a:t>tus</a:t>
            </a:r>
            <a:r>
              <a:rPr lang="es-ES" baseline="0" dirty="0" smtClean="0"/>
              <a:t> </a:t>
            </a:r>
            <a:r>
              <a:rPr lang="es-ES" dirty="0" smtClean="0"/>
              <a:t>vecinos</a:t>
            </a:r>
            <a:r>
              <a:rPr lang="es-ES" dirty="0"/>
              <a:t>: Identificar todos los interesados en un proyecto</a:t>
            </a:r>
            <a:r>
              <a:rPr lang="es-ES" dirty="0" smtClean="0"/>
              <a:t>.</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dirty="0" smtClean="0"/>
              <a:t>5.- Identifica a tus</a:t>
            </a:r>
            <a:r>
              <a:rPr lang="es-ES" baseline="0" dirty="0" smtClean="0"/>
              <a:t> </a:t>
            </a:r>
            <a:r>
              <a:rPr lang="es-ES" dirty="0" smtClean="0"/>
              <a:t>usuarios: Identificar todos los usuarios en un proyecto.</a:t>
            </a:r>
            <a:endParaRPr lang="es-ES" dirty="0"/>
          </a:p>
          <a:p>
            <a:pPr marL="0" indent="0">
              <a:buFont typeface="Arial" panose="020B0604020202020204" pitchFamily="34" charset="0"/>
              <a:buNone/>
            </a:pPr>
            <a:r>
              <a:rPr lang="es-ES" dirty="0" smtClean="0"/>
              <a:t>6.- </a:t>
            </a:r>
            <a:r>
              <a:rPr lang="es-ES" dirty="0"/>
              <a:t>Visualiza la solución: Es una aproximación a muy alto nivel de la arquitectura.</a:t>
            </a:r>
          </a:p>
          <a:p>
            <a:pPr marL="0" indent="0">
              <a:buFont typeface="Arial" panose="020B0604020202020204" pitchFamily="34" charset="0"/>
              <a:buNone/>
            </a:pPr>
            <a:r>
              <a:rPr lang="es-ES" dirty="0" smtClean="0"/>
              <a:t>7.- </a:t>
            </a:r>
            <a:r>
              <a:rPr lang="es-ES" dirty="0"/>
              <a:t>Qué nos quita el sueño: Identificación de riesgos y preocupaciones.</a:t>
            </a:r>
          </a:p>
          <a:p>
            <a:pPr marL="0" indent="0">
              <a:buFont typeface="Arial" panose="020B0604020202020204" pitchFamily="34" charset="0"/>
              <a:buNone/>
            </a:pPr>
            <a:r>
              <a:rPr lang="es-ES" dirty="0" smtClean="0"/>
              <a:t>8.- La caja del producto: Nos ayuda a encontrar un eslogan para nuestro proyecto.</a:t>
            </a:r>
          </a:p>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a:t>
            </a:fld>
            <a:endParaRPr lang="es-ES" altLang="es-ES" dirty="0"/>
          </a:p>
        </p:txBody>
      </p:sp>
    </p:spTree>
    <p:extLst>
      <p:ext uri="{BB962C8B-B14F-4D97-AF65-F5344CB8AC3E}">
        <p14:creationId xmlns:p14="http://schemas.microsoft.com/office/powerpoint/2010/main" val="3158976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4</a:t>
            </a:fld>
            <a:endParaRPr lang="es-ES" altLang="es-ES" dirty="0"/>
          </a:p>
        </p:txBody>
      </p:sp>
    </p:spTree>
    <p:extLst>
      <p:ext uri="{BB962C8B-B14F-4D97-AF65-F5344CB8AC3E}">
        <p14:creationId xmlns:p14="http://schemas.microsoft.com/office/powerpoint/2010/main" val="537904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5</a:t>
            </a:fld>
            <a:endParaRPr lang="es-ES" altLang="es-ES" dirty="0"/>
          </a:p>
        </p:txBody>
      </p:sp>
    </p:spTree>
    <p:extLst>
      <p:ext uri="{BB962C8B-B14F-4D97-AF65-F5344CB8AC3E}">
        <p14:creationId xmlns:p14="http://schemas.microsoft.com/office/powerpoint/2010/main" val="3002044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dirty="0" smtClean="0"/>
              <a:t>- Cada asistente</a:t>
            </a:r>
            <a:r>
              <a:rPr lang="es-ES" baseline="0" dirty="0" smtClean="0"/>
              <a:t> se presenta y comparte con el resto su aportación al proyecto.</a:t>
            </a: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6</a:t>
            </a:fld>
            <a:endParaRPr lang="es-ES" altLang="es-ES" dirty="0"/>
          </a:p>
        </p:txBody>
      </p:sp>
    </p:spTree>
    <p:extLst>
      <p:ext uri="{BB962C8B-B14F-4D97-AF65-F5344CB8AC3E}">
        <p14:creationId xmlns:p14="http://schemas.microsoft.com/office/powerpoint/2010/main" val="1209759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7</a:t>
            </a:fld>
            <a:endParaRPr lang="es-ES" altLang="es-ES" dirty="0"/>
          </a:p>
        </p:txBody>
      </p:sp>
    </p:spTree>
    <p:extLst>
      <p:ext uri="{BB962C8B-B14F-4D97-AF65-F5344CB8AC3E}">
        <p14:creationId xmlns:p14="http://schemas.microsoft.com/office/powerpoint/2010/main" val="4150148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dirty="0"/>
              <a:t>Plantilla:</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i="1" dirty="0">
                <a:solidFill>
                  <a:schemeClr val="tx2">
                    <a:lumMod val="75000"/>
                  </a:schemeClr>
                </a:solidFill>
                <a:ea typeface="MS PGothic" panose="020B0600070205080204" pitchFamily="34" charset="-128"/>
              </a:rPr>
              <a:t>Para [ cliente | público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que tiene [ necesidad | oportunidad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 nombre producto ] es un [ tipo de producto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que [ beneficio | razón de compra]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A diferencia de [ principal competidor | alternativa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nuestro producto [ diferencial competitivo ]</a:t>
            </a:r>
          </a:p>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8</a:t>
            </a:fld>
            <a:endParaRPr lang="es-ES" altLang="es-ES" dirty="0"/>
          </a:p>
        </p:txBody>
      </p:sp>
    </p:spTree>
    <p:extLst>
      <p:ext uri="{BB962C8B-B14F-4D97-AF65-F5344CB8AC3E}">
        <p14:creationId xmlns:p14="http://schemas.microsoft.com/office/powerpoint/2010/main" val="1100908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9</a:t>
            </a:fld>
            <a:endParaRPr lang="es-ES" altLang="es-ES" dirty="0"/>
          </a:p>
        </p:txBody>
      </p:sp>
    </p:spTree>
    <p:extLst>
      <p:ext uri="{BB962C8B-B14F-4D97-AF65-F5344CB8AC3E}">
        <p14:creationId xmlns:p14="http://schemas.microsoft.com/office/powerpoint/2010/main" val="75237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3"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Tree>
    <p:extLst>
      <p:ext uri="{BB962C8B-B14F-4D97-AF65-F5344CB8AC3E}">
        <p14:creationId xmlns:p14="http://schemas.microsoft.com/office/powerpoint/2010/main" val="3669668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1686977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5" name="4 Marcador de contenido"/>
          <p:cNvSpPr>
            <a:spLocks noGrp="1"/>
          </p:cNvSpPr>
          <p:nvPr>
            <p:ph sz="quarter" idx="10"/>
          </p:nvPr>
        </p:nvSpPr>
        <p:spPr>
          <a:xfrm>
            <a:off x="1775521" y="1916832"/>
            <a:ext cx="8447617" cy="3313112"/>
          </a:xfrm>
          <a:prstGeom prst="rect">
            <a:avLst/>
          </a:prstGeom>
        </p:spPr>
        <p:txBody>
          <a:bodyPr/>
          <a:lstStyle>
            <a:lvl1pPr>
              <a:buNone/>
              <a:defRPr/>
            </a:lvl1pPr>
          </a:lstStyle>
          <a:p>
            <a:pPr lvl="0"/>
            <a:endParaRPr lang="es-ES" dirty="0"/>
          </a:p>
        </p:txBody>
      </p:sp>
    </p:spTree>
    <p:extLst>
      <p:ext uri="{BB962C8B-B14F-4D97-AF65-F5344CB8AC3E}">
        <p14:creationId xmlns:p14="http://schemas.microsoft.com/office/powerpoint/2010/main" val="2645561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48212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8"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4" name="Marcador de número de diapositiva 2">
            <a:extLst>
              <a:ext uri="{FF2B5EF4-FFF2-40B4-BE49-F238E27FC236}">
                <a16:creationId xmlns:a16="http://schemas.microsoft.com/office/drawing/2014/main" id="{1FA5A280-2A66-4C64-957B-E13D595802DE}"/>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284381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7"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9"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13" name="12 Marcador de contenido"/>
          <p:cNvSpPr>
            <a:spLocks noGrp="1"/>
          </p:cNvSpPr>
          <p:nvPr>
            <p:ph sz="quarter" idx="11"/>
          </p:nvPr>
        </p:nvSpPr>
        <p:spPr>
          <a:xfrm>
            <a:off x="5903979" y="2924944"/>
            <a:ext cx="5954184" cy="2519362"/>
          </a:xfrm>
          <a:prstGeom prst="rect">
            <a:avLst/>
          </a:prstGeom>
        </p:spPr>
        <p:txBody>
          <a:bodyPr/>
          <a:lstStyle>
            <a:lvl1pPr>
              <a:buNone/>
              <a:defRPr/>
            </a:lvl1pPr>
          </a:lstStyle>
          <a:p>
            <a:pPr lvl="0"/>
            <a:endParaRPr lang="es-ES" dirty="0"/>
          </a:p>
        </p:txBody>
      </p:sp>
      <p:sp>
        <p:nvSpPr>
          <p:cNvPr id="5" name="Marcador de número de diapositiva 2">
            <a:extLst>
              <a:ext uri="{FF2B5EF4-FFF2-40B4-BE49-F238E27FC236}">
                <a16:creationId xmlns:a16="http://schemas.microsoft.com/office/drawing/2014/main" id="{3E51F5EE-6D8C-4C9F-B1B8-9EF882494731}"/>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789566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7" name="6 Marcador de contenido"/>
          <p:cNvSpPr>
            <a:spLocks noGrp="1"/>
          </p:cNvSpPr>
          <p:nvPr>
            <p:ph sz="quarter" idx="10"/>
          </p:nvPr>
        </p:nvSpPr>
        <p:spPr>
          <a:xfrm>
            <a:off x="1200151" y="2276475"/>
            <a:ext cx="10176933" cy="3168650"/>
          </a:xfrm>
          <a:prstGeom prst="rect">
            <a:avLst/>
          </a:prstGeom>
        </p:spPr>
        <p:txBody>
          <a:bodyPr/>
          <a:lstStyle>
            <a:lvl1pPr>
              <a:buNone/>
              <a:defRPr/>
            </a:lvl1pPr>
          </a:lstStyle>
          <a:p>
            <a:pPr lvl="0"/>
            <a:endParaRPr lang="es-ES" dirty="0"/>
          </a:p>
        </p:txBody>
      </p:sp>
      <p:sp>
        <p:nvSpPr>
          <p:cNvPr id="4" name="Marcador de número de diapositiva 2">
            <a:extLst>
              <a:ext uri="{FF2B5EF4-FFF2-40B4-BE49-F238E27FC236}">
                <a16:creationId xmlns:a16="http://schemas.microsoft.com/office/drawing/2014/main" id="{BC9CFC48-8F57-42FF-B381-0AA987A2B57C}"/>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384338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2" name="Marcador de número de diapositiva 2">
            <a:extLst>
              <a:ext uri="{FF2B5EF4-FFF2-40B4-BE49-F238E27FC236}">
                <a16:creationId xmlns:a16="http://schemas.microsoft.com/office/drawing/2014/main" id="{30CAC89C-A017-4701-8695-FAC10660C8EA}"/>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570620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2801123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biLevel thresh="25000"/>
          </a:blip>
          <a:srcRect/>
          <a:stretch>
            <a:fillRect/>
          </a:stretch>
        </a:blipFill>
        <a:effectLst/>
      </p:bgPr>
    </p:bg>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048F5250-2827-446F-A648-695178A1A756}"/>
              </a:ext>
            </a:extLst>
          </p:cNvPr>
          <p:cNvPicPr>
            <a:picLocks noChangeAspect="1"/>
          </p:cNvPicPr>
          <p:nvPr userDrawn="1"/>
        </p:nvPicPr>
        <p:blipFill>
          <a:blip r:embed="rId7"/>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26C9EB7E-5D16-4975-9852-CA5A86FBE138}"/>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07368" y="188640"/>
            <a:ext cx="3073247" cy="720997"/>
          </a:xfrm>
          <a:prstGeom prst="rect">
            <a:avLst/>
          </a:prstGeom>
        </p:spPr>
      </p:pic>
    </p:spTree>
  </p:cSld>
  <p:clrMap bg1="lt1" tx1="dk1" bg2="lt2" tx2="dk2" accent1="accent1" accent2="accent2" accent3="accent3" accent4="accent4" accent5="accent5" accent6="accent6" hlink="hlink" folHlink="folHlink"/>
  <p:sldLayoutIdLst>
    <p:sldLayoutId id="2147483772" r:id="rId1"/>
    <p:sldLayoutId id="2147483773" r:id="rId2"/>
    <p:sldLayoutId id="2147483766" r:id="rId3"/>
    <p:sldLayoutId id="2147483767" r:id="rId4"/>
  </p:sldLayoutIdLst>
  <p:hf hdr="0" ftr="0" dt="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7 Rectángulo"/>
          <p:cNvSpPr/>
          <p:nvPr userDrawn="1"/>
        </p:nvSpPr>
        <p:spPr>
          <a:xfrm>
            <a:off x="0" y="6807200"/>
            <a:ext cx="12192000" cy="50800"/>
          </a:xfrm>
          <a:prstGeom prst="rect">
            <a:avLst/>
          </a:prstGeom>
          <a:solidFill>
            <a:srgbClr val="0938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pic>
        <p:nvPicPr>
          <p:cNvPr id="2" name="Imagen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43339" y="615822"/>
            <a:ext cx="3569223" cy="628016"/>
          </a:xfrm>
          <a:prstGeom prst="rect">
            <a:avLst/>
          </a:prstGeom>
        </p:spPr>
      </p:pic>
      <p:sp>
        <p:nvSpPr>
          <p:cNvPr id="3" name="Marcador de número de diapositiva 2">
            <a:extLst>
              <a:ext uri="{FF2B5EF4-FFF2-40B4-BE49-F238E27FC236}">
                <a16:creationId xmlns:a16="http://schemas.microsoft.com/office/drawing/2014/main" id="{0893E3E0-51F8-4742-9EC4-B69CE452A528}"/>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pic>
        <p:nvPicPr>
          <p:cNvPr id="4" name="Imagen 3">
            <a:extLst>
              <a:ext uri="{FF2B5EF4-FFF2-40B4-BE49-F238E27FC236}">
                <a16:creationId xmlns:a16="http://schemas.microsoft.com/office/drawing/2014/main" id="{A6476B8D-D32E-481B-AFF6-637B493D8C80}"/>
              </a:ext>
            </a:extLst>
          </p:cNvPr>
          <p:cNvPicPr>
            <a:picLocks noChangeAspect="1"/>
          </p:cNvPicPr>
          <p:nvPr userDrawn="1"/>
        </p:nvPicPr>
        <p:blipFill>
          <a:blip r:embed="rId8"/>
          <a:stretch>
            <a:fillRect/>
          </a:stretch>
        </p:blipFill>
        <p:spPr>
          <a:xfrm>
            <a:off x="0" y="-27384"/>
            <a:ext cx="12192000" cy="621792"/>
          </a:xfrm>
          <a:prstGeom prst="rect">
            <a:avLst/>
          </a:prstGeom>
        </p:spPr>
      </p:pic>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4" r:id="rId5"/>
  </p:sldLayoutIdLst>
  <p:hf hdr="0" ftr="0" dt="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1.jfif"/><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7 Título"/>
          <p:cNvSpPr>
            <a:spLocks noGrp="1"/>
          </p:cNvSpPr>
          <p:nvPr>
            <p:ph type="title"/>
          </p:nvPr>
        </p:nvSpPr>
        <p:spPr bwMode="auto">
          <a:xfrm>
            <a:off x="1919536" y="1844824"/>
            <a:ext cx="8229600" cy="1152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s-ES_tradnl" sz="9600" dirty="0" err="1">
                <a:latin typeface="Arial Narrow" panose="020B0606020202030204" pitchFamily="34" charset="0"/>
              </a:rPr>
              <a:t>Inception</a:t>
            </a:r>
            <a:r>
              <a:rPr lang="es-ES_tradnl" sz="6000" dirty="0">
                <a:latin typeface="Arial Narrow" panose="020B0606020202030204" pitchFamily="34" charset="0"/>
              </a:rPr>
              <a:t/>
            </a:r>
            <a:br>
              <a:rPr lang="es-ES_tradnl" sz="6000" dirty="0">
                <a:latin typeface="Arial Narrow" panose="020B0606020202030204" pitchFamily="34" charset="0"/>
              </a:rPr>
            </a:br>
            <a:endParaRPr lang="es-ES" altLang="es-ES" sz="4800" dirty="0">
              <a:latin typeface="Arial Narrow" panose="020B0606020202030204" pitchFamily="34" charset="0"/>
            </a:endParaRPr>
          </a:p>
        </p:txBody>
      </p:sp>
      <p:sp>
        <p:nvSpPr>
          <p:cNvPr id="2" name="Rectángulo 1">
            <a:extLst>
              <a:ext uri="{FF2B5EF4-FFF2-40B4-BE49-F238E27FC236}">
                <a16:creationId xmlns:a16="http://schemas.microsoft.com/office/drawing/2014/main" id="{A96753F0-DE6E-48DF-8F17-F7A889F1CAE2}"/>
              </a:ext>
            </a:extLst>
          </p:cNvPr>
          <p:cNvSpPr/>
          <p:nvPr/>
        </p:nvSpPr>
        <p:spPr>
          <a:xfrm>
            <a:off x="3706906" y="3882730"/>
            <a:ext cx="4778188" cy="1077218"/>
          </a:xfrm>
          <a:prstGeom prst="rect">
            <a:avLst/>
          </a:prstGeom>
        </p:spPr>
        <p:txBody>
          <a:bodyPr wrap="square">
            <a:spAutoFit/>
          </a:bodyPr>
          <a:lstStyle/>
          <a:p>
            <a:pPr algn="ctr"/>
            <a:r>
              <a:rPr lang="es-ES_tradnl" sz="3200" dirty="0">
                <a:solidFill>
                  <a:schemeClr val="bg1"/>
                </a:solidFill>
                <a:latin typeface="Arial Narrow" panose="020B0606020202030204" pitchFamily="34" charset="0"/>
              </a:rPr>
              <a:t>Framework Scrum SAS</a:t>
            </a:r>
          </a:p>
          <a:p>
            <a:pPr algn="ctr"/>
            <a:r>
              <a:rPr lang="es-ES_tradnl" sz="3200" dirty="0">
                <a:solidFill>
                  <a:schemeClr val="bg1"/>
                </a:solidFill>
                <a:latin typeface="Arial Narrow" panose="020B0606020202030204" pitchFamily="34" charset="0"/>
              </a:rPr>
              <a:t>Sprint 0</a:t>
            </a:r>
            <a:endParaRPr lang="es-ES" sz="3200"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magen que contiene dibujo&#10;&#10;Descripción generada automáticamente">
            <a:extLst>
              <a:ext uri="{FF2B5EF4-FFF2-40B4-BE49-F238E27FC236}">
                <a16:creationId xmlns:a16="http://schemas.microsoft.com/office/drawing/2014/main" id="{1D0242A5-8F38-49CE-841E-4573E89B69A5}"/>
              </a:ext>
            </a:extLst>
          </p:cNvPr>
          <p:cNvPicPr>
            <a:picLocks noChangeAspect="1"/>
          </p:cNvPicPr>
          <p:nvPr/>
        </p:nvPicPr>
        <p:blipFill>
          <a:blip r:embed="rId3"/>
          <a:stretch>
            <a:fillRect/>
          </a:stretch>
        </p:blipFill>
        <p:spPr>
          <a:xfrm>
            <a:off x="7294825" y="2598153"/>
            <a:ext cx="4799856" cy="2655920"/>
          </a:xfrm>
          <a:prstGeom prst="rect">
            <a:avLst/>
          </a:prstGeom>
        </p:spPr>
      </p:pic>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6857992"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1</a:t>
            </a:r>
            <a:r>
              <a:rPr lang="es-ES" altLang="es-ES" sz="2200" dirty="0" smtClean="0">
                <a:solidFill>
                  <a:srgbClr val="17375E"/>
                </a:solidFill>
                <a:latin typeface="Arial Narrow" panose="020B0606020202030204" pitchFamily="34" charset="0"/>
              </a:rPr>
              <a:t>0 </a:t>
            </a:r>
            <a:r>
              <a:rPr lang="es-ES" altLang="es-ES" sz="2200" dirty="0">
                <a:solidFill>
                  <a:srgbClr val="17375E"/>
                </a:solidFill>
                <a:latin typeface="Arial Narrow" panose="020B0606020202030204" pitchFamily="34" charset="0"/>
              </a:rPr>
              <a:t>minutos.</a:t>
            </a:r>
          </a:p>
          <a:p>
            <a:r>
              <a:rPr lang="es-ES" altLang="es-ES" sz="2200" b="1" dirty="0">
                <a:solidFill>
                  <a:srgbClr val="17375E"/>
                </a:solidFill>
                <a:latin typeface="Arial Narrow" panose="020B0606020202030204" pitchFamily="34" charset="0"/>
              </a:rPr>
              <a:t>Ejecución</a:t>
            </a:r>
            <a:r>
              <a:rPr lang="es-ES" altLang="es-ES" sz="2200" b="1" dirty="0" smtClean="0">
                <a:solidFill>
                  <a:srgbClr val="17375E"/>
                </a:solidFill>
                <a:latin typeface="Arial Narrow" panose="020B0606020202030204" pitchFamily="34" charset="0"/>
              </a:rPr>
              <a:t>:</a:t>
            </a:r>
            <a:r>
              <a:rPr lang="es-ES" altLang="es-ES" sz="2200" dirty="0" smtClean="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L</a:t>
            </a:r>
            <a:r>
              <a:rPr lang="es-ES" altLang="es-ES" sz="2200" dirty="0" smtClean="0">
                <a:solidFill>
                  <a:srgbClr val="17375E"/>
                </a:solidFill>
                <a:latin typeface="Arial Narrow" panose="020B0606020202030204" pitchFamily="34" charset="0"/>
              </a:rPr>
              <a:t>os participantes deberán identificar entre todos a las personas </a:t>
            </a:r>
            <a:r>
              <a:rPr lang="es-ES" altLang="es-ES" sz="2200" dirty="0">
                <a:solidFill>
                  <a:srgbClr val="17375E"/>
                </a:solidFill>
                <a:latin typeface="Arial Narrow" panose="020B0606020202030204" pitchFamily="34" charset="0"/>
              </a:rPr>
              <a:t>del entorno que necesitaremos para que el proyecto sea un éxito</a:t>
            </a:r>
            <a:r>
              <a:rPr lang="es-ES" dirty="0">
                <a:latin typeface="Arial Narrow" panose="020B0606020202030204" pitchFamily="34" charset="0"/>
              </a:rPr>
              <a:t>. </a:t>
            </a:r>
            <a:r>
              <a:rPr lang="es-ES" sz="2200" dirty="0">
                <a:solidFill>
                  <a:srgbClr val="17375E"/>
                </a:solidFill>
                <a:latin typeface="Arial Narrow" panose="020B0606020202030204" pitchFamily="34" charset="0"/>
              </a:rPr>
              <a:t>¿Con </a:t>
            </a:r>
            <a:r>
              <a:rPr lang="es-ES" sz="2200" dirty="0" smtClean="0">
                <a:solidFill>
                  <a:srgbClr val="17375E"/>
                </a:solidFill>
                <a:latin typeface="Arial Narrow" panose="020B0606020202030204" pitchFamily="34" charset="0"/>
              </a:rPr>
              <a:t>quién </a:t>
            </a:r>
            <a:r>
              <a:rPr lang="es-ES" sz="2200" dirty="0">
                <a:solidFill>
                  <a:srgbClr val="17375E"/>
                </a:solidFill>
                <a:latin typeface="Arial Narrow" panose="020B0606020202030204" pitchFamily="34" charset="0"/>
              </a:rPr>
              <a:t>nos debemos reunir?, </a:t>
            </a:r>
            <a:r>
              <a:rPr lang="es-ES" sz="2200" dirty="0" smtClean="0">
                <a:solidFill>
                  <a:srgbClr val="17375E"/>
                </a:solidFill>
                <a:latin typeface="Arial Narrow" panose="020B0606020202030204" pitchFamily="34" charset="0"/>
              </a:rPr>
              <a:t>¿qué </a:t>
            </a:r>
            <a:r>
              <a:rPr lang="es-ES" sz="2200" dirty="0">
                <a:solidFill>
                  <a:srgbClr val="17375E"/>
                </a:solidFill>
                <a:latin typeface="Arial Narrow" panose="020B0606020202030204" pitchFamily="34" charset="0"/>
              </a:rPr>
              <a:t>necesitaremos de otros para liberar el producto</a:t>
            </a:r>
            <a:r>
              <a:rPr lang="es-ES" sz="2200" dirty="0" smtClean="0">
                <a:solidFill>
                  <a:srgbClr val="17375E"/>
                </a:solidFill>
                <a:latin typeface="Arial Narrow" panose="020B0606020202030204" pitchFamily="34" charset="0"/>
              </a:rPr>
              <a:t>?, etc.</a:t>
            </a:r>
            <a:endParaRPr 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Resultado:</a:t>
            </a:r>
            <a:r>
              <a:rPr lang="es-ES" altLang="es-ES" sz="2200" dirty="0">
                <a:solidFill>
                  <a:srgbClr val="17375E"/>
                </a:solidFill>
                <a:latin typeface="Arial Narrow" panose="020B0606020202030204" pitchFamily="34" charset="0"/>
              </a:rPr>
              <a:t> Listado de posibles actores en el proyecto más allá del día a día del desarrollo y que podrán ser clave para el éxito.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4</a:t>
            </a:r>
            <a:r>
              <a:rPr lang="es-ES" altLang="es-ES" sz="4800" b="1" dirty="0" smtClean="0">
                <a:solidFill>
                  <a:srgbClr val="17375E"/>
                </a:solidFill>
                <a:latin typeface="Arial Narrow" panose="020B0606020202030204" pitchFamily="34" charset="0"/>
              </a:rPr>
              <a:t>. </a:t>
            </a:r>
            <a:r>
              <a:rPr lang="es-ES" altLang="es-ES" sz="4800" b="1" dirty="0">
                <a:solidFill>
                  <a:srgbClr val="17375E"/>
                </a:solidFill>
                <a:latin typeface="Arial Narrow" panose="020B0606020202030204" pitchFamily="34" charset="0"/>
              </a:rPr>
              <a:t>Conoce a tus vecinos.</a:t>
            </a:r>
          </a:p>
        </p:txBody>
      </p:sp>
      <p:sp>
        <p:nvSpPr>
          <p:cNvPr id="5" name="Marcador de número de diapositiva 4">
            <a:extLst>
              <a:ext uri="{FF2B5EF4-FFF2-40B4-BE49-F238E27FC236}">
                <a16:creationId xmlns:a16="http://schemas.microsoft.com/office/drawing/2014/main" id="{34758916-EB53-41B1-9C2A-8F8A6A1913FA}"/>
              </a:ext>
            </a:extLst>
          </p:cNvPr>
          <p:cNvSpPr>
            <a:spLocks noGrp="1"/>
          </p:cNvSpPr>
          <p:nvPr>
            <p:ph type="sldNum" sz="quarter" idx="4"/>
          </p:nvPr>
        </p:nvSpPr>
        <p:spPr/>
        <p:txBody>
          <a:bodyPr/>
          <a:lstStyle/>
          <a:p>
            <a:fld id="{1BC21198-D50D-4EFA-BC26-0CB323897433}" type="slidenum">
              <a:rPr lang="es-ES" smtClean="0"/>
              <a:pPr/>
              <a:t>10</a:t>
            </a:fld>
            <a:endParaRPr lang="es-ES"/>
          </a:p>
        </p:txBody>
      </p:sp>
    </p:spTree>
    <p:extLst>
      <p:ext uri="{BB962C8B-B14F-4D97-AF65-F5344CB8AC3E}">
        <p14:creationId xmlns:p14="http://schemas.microsoft.com/office/powerpoint/2010/main" val="4042321162"/>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6857992" cy="2520280"/>
          </a:xfrm>
        </p:spPr>
        <p:txBody>
          <a:bodyPr vert="horz" wrap="square" lIns="91440" tIns="45720" rIns="91440" bIns="45720" numCol="1" anchor="t" anchorCtr="0" compatLnSpc="1">
            <a:prstTxWarp prst="textNoShape">
              <a:avLst/>
            </a:prstTxWarp>
          </a:bodyPr>
          <a:lstStyle/>
          <a:p>
            <a:pPr algn="just"/>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3</a:t>
            </a:r>
            <a:r>
              <a:rPr lang="es-ES" altLang="es-ES" sz="2200" dirty="0" smtClean="0">
                <a:solidFill>
                  <a:srgbClr val="17375E"/>
                </a:solidFill>
                <a:latin typeface="Arial Narrow" panose="020B0606020202030204" pitchFamily="34" charset="0"/>
              </a:rPr>
              <a:t>0 </a:t>
            </a:r>
            <a:r>
              <a:rPr lang="es-ES" altLang="es-ES" sz="2200" dirty="0">
                <a:solidFill>
                  <a:srgbClr val="17375E"/>
                </a:solidFill>
                <a:latin typeface="Arial Narrow" panose="020B0606020202030204" pitchFamily="34" charset="0"/>
              </a:rPr>
              <a:t>minutos </a:t>
            </a:r>
            <a:r>
              <a:rPr lang="es-ES" altLang="es-ES" sz="2200" dirty="0" smtClean="0">
                <a:solidFill>
                  <a:srgbClr val="17375E"/>
                </a:solidFill>
                <a:latin typeface="Arial Narrow" panose="020B0606020202030204" pitchFamily="34" charset="0"/>
              </a:rPr>
              <a:t>(10 </a:t>
            </a:r>
            <a:r>
              <a:rPr lang="es-ES" altLang="es-ES" sz="2200" dirty="0">
                <a:solidFill>
                  <a:srgbClr val="17375E"/>
                </a:solidFill>
                <a:latin typeface="Arial Narrow" panose="020B0606020202030204" pitchFamily="34" charset="0"/>
              </a:rPr>
              <a:t>m. para la realización y </a:t>
            </a:r>
            <a:r>
              <a:rPr lang="es-ES" altLang="es-ES" sz="2200" dirty="0" smtClean="0">
                <a:solidFill>
                  <a:srgbClr val="17375E"/>
                </a:solidFill>
                <a:latin typeface="Arial Narrow" panose="020B0606020202030204" pitchFamily="34" charset="0"/>
              </a:rPr>
              <a:t>20 </a:t>
            </a:r>
            <a:r>
              <a:rPr lang="es-ES" altLang="es-ES" sz="2200" dirty="0">
                <a:solidFill>
                  <a:srgbClr val="17375E"/>
                </a:solidFill>
                <a:latin typeface="Arial Narrow" panose="020B0606020202030204" pitchFamily="34" charset="0"/>
              </a:rPr>
              <a:t>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smtClean="0">
                <a:solidFill>
                  <a:srgbClr val="17375E"/>
                </a:solidFill>
                <a:latin typeface="Arial Narrow" panose="020B0606020202030204" pitchFamily="34" charset="0"/>
              </a:rPr>
              <a:t>Ejecución</a:t>
            </a:r>
            <a:r>
              <a:rPr lang="es-ES" altLang="es-ES" sz="2200" b="1" dirty="0">
                <a:solidFill>
                  <a:srgbClr val="17375E"/>
                </a:solidFill>
                <a:latin typeface="Arial Narrow" panose="020B0606020202030204" pitchFamily="34" charset="0"/>
              </a:rPr>
              <a:t>:</a:t>
            </a:r>
            <a:r>
              <a:rPr lang="es-ES" altLang="es-ES" sz="26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Formar grupos (</a:t>
            </a:r>
            <a:r>
              <a:rPr lang="es-ES" altLang="es-ES" sz="2200" dirty="0" err="1">
                <a:solidFill>
                  <a:srgbClr val="17375E"/>
                </a:solidFill>
                <a:latin typeface="Arial Narrow" panose="020B0606020202030204" pitchFamily="34" charset="0"/>
              </a:rPr>
              <a:t>multi</a:t>
            </a:r>
            <a:r>
              <a:rPr lang="es-ES" altLang="es-ES" sz="2200" dirty="0">
                <a:solidFill>
                  <a:srgbClr val="17375E"/>
                </a:solidFill>
                <a:latin typeface="Arial Narrow" panose="020B0606020202030204" pitchFamily="34" charset="0"/>
              </a:rPr>
              <a:t>-área) </a:t>
            </a:r>
            <a:r>
              <a:rPr lang="es-ES" altLang="es-ES" sz="2200" dirty="0" smtClean="0">
                <a:solidFill>
                  <a:srgbClr val="17375E"/>
                </a:solidFill>
                <a:latin typeface="Arial Narrow" panose="020B0606020202030204" pitchFamily="34" charset="0"/>
              </a:rPr>
              <a:t>para </a:t>
            </a:r>
            <a:r>
              <a:rPr lang="es-ES" altLang="es-ES" sz="2200" dirty="0">
                <a:solidFill>
                  <a:srgbClr val="17375E"/>
                </a:solidFill>
                <a:latin typeface="Arial Narrow" panose="020B0606020202030204" pitchFamily="34" charset="0"/>
              </a:rPr>
              <a:t>identificar los grupos de usuarios o roles de la aplicación describiendo:</a:t>
            </a:r>
          </a:p>
          <a:p>
            <a:pPr lvl="1" algn="just"/>
            <a:r>
              <a:rPr lang="es-ES" altLang="es-ES" sz="1800" dirty="0">
                <a:solidFill>
                  <a:srgbClr val="17375E"/>
                </a:solidFill>
                <a:latin typeface="Arial Narrow" panose="020B0606020202030204" pitchFamily="34" charset="0"/>
              </a:rPr>
              <a:t>T</a:t>
            </a:r>
            <a:r>
              <a:rPr lang="es-ES" altLang="es-ES" sz="1800" dirty="0" smtClean="0">
                <a:solidFill>
                  <a:srgbClr val="17375E"/>
                </a:solidFill>
                <a:latin typeface="Arial Narrow" panose="020B0606020202030204" pitchFamily="34" charset="0"/>
              </a:rPr>
              <a:t>ipo </a:t>
            </a:r>
            <a:r>
              <a:rPr lang="es-ES" altLang="es-ES" sz="1800" dirty="0">
                <a:solidFill>
                  <a:srgbClr val="17375E"/>
                </a:solidFill>
                <a:latin typeface="Arial Narrow" panose="020B0606020202030204" pitchFamily="34" charset="0"/>
              </a:rPr>
              <a:t>de usuario: Por </a:t>
            </a:r>
            <a:r>
              <a:rPr lang="es-ES" altLang="es-ES" sz="1800" dirty="0" smtClean="0">
                <a:solidFill>
                  <a:srgbClr val="17375E"/>
                </a:solidFill>
                <a:latin typeface="Arial Narrow" panose="020B0606020202030204" pitchFamily="34" charset="0"/>
              </a:rPr>
              <a:t>ejemplo, </a:t>
            </a:r>
            <a:r>
              <a:rPr lang="es-ES" altLang="es-ES" sz="1800" dirty="0">
                <a:solidFill>
                  <a:srgbClr val="17375E"/>
                </a:solidFill>
                <a:latin typeface="Arial Narrow" panose="020B0606020202030204" pitchFamily="34" charset="0"/>
              </a:rPr>
              <a:t>perfil profesional,…</a:t>
            </a:r>
          </a:p>
          <a:p>
            <a:pPr lvl="1" algn="just"/>
            <a:r>
              <a:rPr lang="es-ES" altLang="es-ES" sz="1800" dirty="0">
                <a:solidFill>
                  <a:srgbClr val="17375E"/>
                </a:solidFill>
                <a:latin typeface="Arial Narrow" panose="020B0606020202030204" pitchFamily="34" charset="0"/>
              </a:rPr>
              <a:t>Necesidades: </a:t>
            </a:r>
            <a:r>
              <a:rPr lang="es-ES" altLang="es-ES" sz="1800" dirty="0" smtClean="0">
                <a:solidFill>
                  <a:srgbClr val="17375E"/>
                </a:solidFill>
                <a:latin typeface="Arial Narrow" panose="020B0606020202030204" pitchFamily="34" charset="0"/>
              </a:rPr>
              <a:t>Qué </a:t>
            </a:r>
            <a:r>
              <a:rPr lang="es-ES" altLang="es-ES" sz="1800" dirty="0">
                <a:solidFill>
                  <a:srgbClr val="17375E"/>
                </a:solidFill>
                <a:latin typeface="Arial Narrow" panose="020B0606020202030204" pitchFamily="34" charset="0"/>
              </a:rPr>
              <a:t>demanda del producto.</a:t>
            </a:r>
          </a:p>
          <a:p>
            <a:pPr lvl="1" algn="just"/>
            <a:r>
              <a:rPr lang="es-ES" altLang="es-ES" sz="1800" dirty="0">
                <a:solidFill>
                  <a:srgbClr val="17375E"/>
                </a:solidFill>
                <a:latin typeface="Arial Narrow" panose="020B0606020202030204" pitchFamily="34" charset="0"/>
              </a:rPr>
              <a:t>Inquietudes: </a:t>
            </a:r>
            <a:r>
              <a:rPr lang="es-ES" altLang="es-ES" sz="1800" dirty="0" smtClean="0">
                <a:solidFill>
                  <a:srgbClr val="17375E"/>
                </a:solidFill>
                <a:latin typeface="Arial Narrow" panose="020B0606020202030204" pitchFamily="34" charset="0"/>
              </a:rPr>
              <a:t>Qué </a:t>
            </a:r>
            <a:r>
              <a:rPr lang="es-ES" altLang="es-ES" sz="1800" dirty="0">
                <a:solidFill>
                  <a:srgbClr val="17375E"/>
                </a:solidFill>
                <a:latin typeface="Arial Narrow" panose="020B0606020202030204" pitchFamily="34" charset="0"/>
              </a:rPr>
              <a:t>problemas o miedos puede tener en relación al producto.</a:t>
            </a:r>
            <a:endParaRPr lang="es-ES" altLang="es-ES" sz="1200" dirty="0">
              <a:solidFill>
                <a:srgbClr val="17375E"/>
              </a:solidFill>
              <a:latin typeface="Arial Narrow" panose="020B0606020202030204" pitchFamily="34" charset="0"/>
            </a:endParaRPr>
          </a:p>
          <a:p>
            <a:pPr algn="just"/>
            <a:r>
              <a:rPr lang="es-ES" altLang="es-ES" sz="2200" b="1" dirty="0" smtClean="0">
                <a:solidFill>
                  <a:srgbClr val="17375E"/>
                </a:solidFill>
                <a:latin typeface="Arial Narrow" panose="020B0606020202030204" pitchFamily="34" charset="0"/>
              </a:rPr>
              <a:t>Resultado</a:t>
            </a:r>
            <a:r>
              <a:rPr lang="es-ES" altLang="es-ES" sz="2200" b="1" dirty="0">
                <a:solidFill>
                  <a:srgbClr val="17375E"/>
                </a:solidFill>
                <a:latin typeface="Arial Narrow" panose="020B0606020202030204" pitchFamily="34" charset="0"/>
              </a:rPr>
              <a:t>:</a:t>
            </a:r>
            <a:r>
              <a:rPr lang="es-ES" altLang="es-ES" sz="2200" dirty="0">
                <a:solidFill>
                  <a:srgbClr val="17375E"/>
                </a:solidFill>
                <a:latin typeface="Arial Narrow" panose="020B0606020202030204" pitchFamily="34" charset="0"/>
              </a:rPr>
              <a:t> </a:t>
            </a:r>
            <a:r>
              <a:rPr lang="es-ES" altLang="es-ES" sz="22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Listado con las roles de usuario que utilizará el producto y sobre los que se articularán las historias de usuario.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5</a:t>
            </a:r>
            <a:r>
              <a:rPr lang="es-ES" altLang="es-ES" sz="4800" b="1" dirty="0" smtClean="0">
                <a:solidFill>
                  <a:srgbClr val="17375E"/>
                </a:solidFill>
                <a:latin typeface="Arial Narrow" panose="020B0606020202030204" pitchFamily="34" charset="0"/>
              </a:rPr>
              <a:t>. Identifica </a:t>
            </a:r>
            <a:r>
              <a:rPr lang="es-ES" altLang="es-ES" sz="4800" b="1" dirty="0">
                <a:solidFill>
                  <a:srgbClr val="17375E"/>
                </a:solidFill>
                <a:latin typeface="Arial Narrow" panose="020B0606020202030204" pitchFamily="34" charset="0"/>
              </a:rPr>
              <a:t>a tus </a:t>
            </a:r>
            <a:r>
              <a:rPr lang="es-ES" altLang="es-ES" sz="4800" b="1" dirty="0" smtClean="0">
                <a:solidFill>
                  <a:srgbClr val="17375E"/>
                </a:solidFill>
                <a:latin typeface="Arial Narrow" panose="020B0606020202030204" pitchFamily="34" charset="0"/>
              </a:rPr>
              <a:t>usuarios.</a:t>
            </a:r>
            <a:endParaRPr lang="es-ES" altLang="es-ES" sz="4800" b="1" dirty="0">
              <a:solidFill>
                <a:srgbClr val="17375E"/>
              </a:solidFill>
              <a:latin typeface="Arial Narrow" panose="020B0606020202030204" pitchFamily="34" charset="0"/>
            </a:endParaRPr>
          </a:p>
        </p:txBody>
      </p:sp>
      <p:sp>
        <p:nvSpPr>
          <p:cNvPr id="5" name="Marcador de número de diapositiva 4">
            <a:extLst>
              <a:ext uri="{FF2B5EF4-FFF2-40B4-BE49-F238E27FC236}">
                <a16:creationId xmlns:a16="http://schemas.microsoft.com/office/drawing/2014/main" id="{34758916-EB53-41B1-9C2A-8F8A6A1913FA}"/>
              </a:ext>
            </a:extLst>
          </p:cNvPr>
          <p:cNvSpPr>
            <a:spLocks noGrp="1"/>
          </p:cNvSpPr>
          <p:nvPr>
            <p:ph type="sldNum" sz="quarter" idx="4"/>
          </p:nvPr>
        </p:nvSpPr>
        <p:spPr/>
        <p:txBody>
          <a:bodyPr/>
          <a:lstStyle/>
          <a:p>
            <a:fld id="{1BC21198-D50D-4EFA-BC26-0CB323897433}" type="slidenum">
              <a:rPr lang="es-ES" smtClean="0"/>
              <a:pPr/>
              <a:t>11</a:t>
            </a:fld>
            <a:endParaRPr lang="es-ES"/>
          </a:p>
        </p:txBody>
      </p:sp>
      <p:pic>
        <p:nvPicPr>
          <p:cNvPr id="2" name="Imagen 1"/>
          <p:cNvPicPr>
            <a:picLocks noChangeAspect="1"/>
          </p:cNvPicPr>
          <p:nvPr/>
        </p:nvPicPr>
        <p:blipFill>
          <a:blip r:embed="rId3"/>
          <a:stretch>
            <a:fillRect/>
          </a:stretch>
        </p:blipFill>
        <p:spPr>
          <a:xfrm>
            <a:off x="7591800" y="2852936"/>
            <a:ext cx="3803975" cy="2550796"/>
          </a:xfrm>
          <a:prstGeom prst="rect">
            <a:avLst/>
          </a:prstGeom>
        </p:spPr>
      </p:pic>
    </p:spTree>
    <p:extLst>
      <p:ext uri="{BB962C8B-B14F-4D97-AF65-F5344CB8AC3E}">
        <p14:creationId xmlns:p14="http://schemas.microsoft.com/office/powerpoint/2010/main" val="3997094772"/>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ata:image/jpeg;base64,/9j/4AAQSkZJRgABAQAAAQABAAD/2wCEAAkGBxISERUTEhMWEBUVExgXEBAWFRIYFxAVFhUWFxUVFRUYHCghGBolGxcVITEhJSkrLi4uFx8zODMtNygtLisBCgoKDg0OGxAQGy8iICUtLS0rLS0tLi8tLS4tLS0wLS0tLS8tLS0tLSstLS8tLS0tLSstLy0tLS0tLS0tLS0tLf/AABEIAJoBRwMBEQACEQEDEQH/xAAcAAEAAQUBAQAAAAAAAAAAAAAABgIDBAUHAQj/xABGEAABAwEEBQUMCQMDBQAAAAABAAIDEQQFEiEGMUFRcRMiYZHRBxYyQlJTgZKiscHSFRczcoKToeHwFCOyYsPxJDRzo8L/xAAbAQEAAgMBAQAAAAAAAAAAAAAAAwUBAgQGB//EAD0RAAIBAgIFCQYGAgEFAQAAAAABAgMRBDEFEiFBURMUYXGBkaGx0RUyUsHh8CI0QpLS8TNyYgYWJEOiI//aAAwDAQACEQMRAD8A7i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PKoCEP7ql3AkB0jqHwhG6h6R0LfUZFysSn61ru3y/lHtTUY5WI+ta7t8v5R7U1GOViPrWu7fL+Ue1NRjlYj61ru3y/lHtTUY5WI+ta7t8v5R7U1GOViPrWu7fL+Ue1NRjlYj61ru3y/lHtTUY5WI+ta7t8v5R7U1GOViXIO6jd7nNbikGJwaCY3UBJoKnYE1GOViTRjqioWjJUypAEAQBAEAQBAEAQBAEB5VAA4b0B6gLUswaKkgDefhvWUrmG7GN9IN3u44TRbajNNdF+O0gitQRvGziNiw4mykXwVqbBAEAQBAEAQBAEAQFqaYNBJNANZ+A6VlK5huxgi0yP8AAYAN7syfRsW+qlmyPWbyQlfI0EvYHCmeGrSis8g21mji3evAGf1Nnf8A1VkfQMcaiSzO2xztFKHwaO7QTxY+rWhFOGzj8ix0Th8NVnJVduWrn03y7CgXRB5sdbu1VXPsR8XgvQv/AGVg/gXe/UfRMHmx1u7U59iPi8vQz7JwfweL9R9EwebHW7tTn2I+Ly9B7JwfweL9R9EwebHW7tTn2I+Ly9B7JwfweL9R9EwebHW7tTn2I+Ly9B7JwfweL9R9EwebHW7tTn2I+Ly9B7JwfweL9R9EwebHW7tTn2I+Ly9B7JwfweL9R9EwebHW7tTn2I+Ly9B7JwfweL9TUXvZWRyxYBhqRUVOxw3q20dWnVi9d3szz2mcLSw9SKpK10z6Lus/2m8F1zzOGn7plrQ3CAIAgCAICPW3SqON7mYHOLSQTzQDTdmq2tpOnTm4OLuur1O2ngZzipXVmYMmmR8WIel37Lmlpj4Yd7+hOtG8ZeH1MaTS6c6msb6HH4qKWl6r92KXe/miRaOp72/AxpNJbSfHDeDR8aqJ6UxD3pdn9kiwFFbm+0xpL5tB1yu9BA9yheOxDzm/BeRIsJRX6UY77VIdcjzxc4+8qF1qrzk32skVKmsoruRudEJyJSK5Gn6VVxoWV+UT6PmVmlFbUfX8iZWm0BoqdX6uO4K7SuVjdjFgs5kOOT8LdjQtm7bEaqN9rM4RDcFpc3sWJbNQ4mZHaNjhuIWU9zNXHeihk1Blqrzm7Wdo6VmwTL1nlqXDc4hYaMpl6q1NiiSZrfCcG8SAs2MXRiTX3ZWeFaIW8ZIx7ylmNZGBLpldzddsg4CRp/QFZ1Wa8pHiYc/dEuxuu0g/dZK7/FpTUZjlImFJ3VLtGp8juEUg/wAgFnUZjlomHL3XrEPBinf+GMe96zqMxyyN5ovpjHbo5JGxSQMjIBfIG0cTsYWk1dqy6RvWNXabKpdXNpFGZnYnCjB4DPielZb1diMJazuzZNbTUoyUotHgngsrMw8jgPc1tjoTK5tC0sjEsLvAmacdWuHuOzhUFiZQhFzney+Zy0alVTjTpJXlx6Nux7vHcdEuG7ITKZ7MaxGKRr4yRis7i3wCNrdxXBh4YeS5SnfeW+IxeMbVOdrZ9N+vIi1ksjSwHPVvXA6mAXxeB0xxOl2tnJ+Jl2e7A9waNZ1VPRXcuzDYXDYiOtDWte204cTprSWHqKlPUu1fYn09PQZney7ePWPYuj2XR6e/6Eft/SH/AA7n6jvZdvHrHsT2XR6e/wCg9v6Q/wCHc/UxLVdIjdhdrpXI/snsyj09/wBCKf8A1LjoOzUe5+pa/om9PWnsyj095p/3RjeEe5+o/om9PWnsyj094/7oxvCPc/Ui+lkIbNBTb84XVh8PCimo7yKppGtjvxVbbNisrfNnfbq+ybwW08yen7plrQ3CAIAgCAFAQO9bomfPIWMq0uydVo2Cus76qgxmBr1MRKUY7HbbdcEW2GxlGFGMZPauviWWaOznyRxd2AqJaKxD4d/0N3pKguL7C+zRiTbI0cA49ilWh6m+S8X6ET0rT3Rf33l9mi42yk8G095U0dDr9U+5fVkb0q90PH6F5mjMW1zz6Wj4KWOiKKzbfd6ET0pV3JePqX26P2ceKTxc74EKVaLwy3PvZE9I13v8EXW2GOJzDG0NOKhOeYod67MPh6VK+pG2w56uIqVLa7ubYWUudidnTwRsCm1rKyMat3dmYFobhAeOQGvkbIHVaxld5xdqkVrbSN3vsRFO6Vap7Pd73xvMT3ytD3sJBDXE1DTrGwVWVZs0neMbnMmXfM9oMlpldUAkF73a+lzs1V1NKasmox8S9o6AcoKU6ma3L53Lfe1FWpc4nfRvYonpWpuivEnX/T1DfN+HoXWaPQjyj6R8Ao3pOs+Hd9SaOgcKs7vt9EZcOjcRY94bUR4cVXvrzyQKCueYWvP8TJNp5W3Lf2G3snAxkouLu722vd2hl0w7Iwes5KJ4zEP9TOlaMwcf/Wu36lbbDENUbB+FqjeJrPOT72SxwWGjlTj3Is3pZ28i/mjJpIoBkQKiilwlWfLx2vMg0hh6bwtS0VsTa2b0Xu5pbpX2qOB8jjCxkjo4Sea1znMJIG/X1nea+mWy54dbWkd4YKBc52IqQFufwTwWVmYeRwHub2qSIyuidgdgjFaNORx7HAhaY2bhQlJZr1OXDLWxNKPG/kTOS/Lc4EG0GhFCAyEZHpwrzvtKtx8Eek5jAw4Y8IA3KvbuzuirKxn3R9s30/4lel0L/gf+z8keU01+dh/r6klVycQQEfv37X8I95WrOHE+/wBhr1g5wgIlpl9tB/PHCyjuwnus7zdX2TeCinmW1P3TLWhuEAQBAEAQGtlyceK2ZDLM1N/XhLG1rYGcrI7EQKE4WsALjQazmMlyYqrOmkoK7fyO/R+GpVpN1ZWird7yPbqtkrsUc2EStYx7gyvND60a4bHgDYdoWcNVlJ6tS11Z7On5mMdhqdNKdK+q20r9G9dBmlx3n2AuyyK27+7HoBPT+I/AJsQs3/ZcjbT+H4rVs2SsW7X4IO5zT+oHxWYZhm3Y7IcFqT3KlgyEAQBAQzuuRYrsl6HRn/2sHxW8MyKqvwnObC+sUZ3safZC8ziFarJdL8z3ODlrYenLjGPki+oTpM+6o+ULoiGhpGN8pbV0LYxVzmkZ6qjDqJIUtJa14vLNvhY5sRLUtNXvklubeSfqXHXo1uUUETWbOUY2V7ul7nbehoAC25ZLZGKt0q77TCw0pbZzd+h2XYl8y7yofDK6ECB4Df6iJvgyxFwGJlallHFoc0GhqOCzdShJx2PelvXRw25o01XCrGNR6y26readsnuezJ5mpewjIgg7iCFA01mdiaeRYtTaseN7Xe4rei7VIvpXmRYiOtRmuh+RrO5zLS8IekOHsk/BetPna3H0QzUFznaipAW5/BPBZWZh5Hz73P8AVL92L/cUOkfy0+r5nNhPzdHrfkS5eQ1XwPY6y4hNV8BrLiZl0fbN9P8AiV6bQytQfW/JHk9MtPGw/wBfUkmIb1cHHcYhvQXNBfh/u/hHvK1ZwYn3+w16wQBARLTL7aD+eOFlHdhPdZ3m6vsm8FFPMtqfumWtDcIAgCAIDGt1tbEAXVNTkBRR1Kipq7JKdKVR2iRK12sveXb3V/DsHuVZUrNzbT/otaVBKmoyX9lvG0ishwta7Ex4cWuiIyxB2zb1qajOE4qEuu98iGrCpTk6tPekmrXubK5DZiH8i8SlxxSuLsT3E7XV2a+hdOH5JX5N3e/iceN5y9Xl42WSVrLs+7mwBbsHU09i69pXbCoybmn9Fixm/QaG031OxwHJtdlzgHGoO2mWYVbiMbUoTtKH4eP1yLPD4ShWgrVLS4bPLYzGnvtzm1eHRtO9uXWKqB4+clrJ2R3w0ZSWz3u35bClt4Y6c8u3GuXvUTqTltbfeTKjGGzVt2G+um+Kc2Q8HdqscPilP8M8+PErMThHD8UMuHD6Ega6updZxnqAICM6dYJIOQeKiTwxUjmtIOsas6LkxeJlRitTNnVhMNGs3r5Ig0sNls7AHANAFGtJc4kDYAakqmbnUk5b3mXsZcnBQi7JbEaqa1iVwwR8mwVpkAXV2kBYlFRR1YfXbuzb3ZbWl3JvEcTXwvhMgbTN4GF8h285rancSt6c1fVdldNX697Fek0teN21JStfhml2Mu2a72tbhkjLpeXbE5ji4CPFmHVa4VDhizzHM6VtGmkrSW26XV07OPyNZ15Sd4StHVbvx6Nq3dmZ7dcDsD3ijHWgGKzt1ZF7XSP6GtwgA7z0JTTUXL4ti79r6kYxE1rRi9qhtl3NJdbvfqMG+oZY5sMzzI4gESFznYhxdnluUdSMk/xO5LhqtOcfwKy4ZGC4VFFGnZ3Olq6sR/Q2TDbbN98g+lrh8V7BZnzVbD6QhPNHBQPM7VkVrBktz+CeCyszDyPn3uf6pfuxf7iYmq6VOU0r2K5UFXq06Tdr38iXKHXxnwR/c/4kPJ4H45/tX8gsa+M+CP7n/Ecngfjn+1fyCa+M+CP7n/Ecngfjn+1fyPVrzivGcY1IpXvk28lfgiRYTD1Kcp0pyerq5pL3nbizxYpV8VUgpxhGzV/ef8TNbDYKlUlTlOV07e6v5Hq318X8Ef3P+JHyeB+Of7V/IJr4v4I/uf8AEcngfjn+1fyPFpVr4qnBzlCNkr+8/wCJJRw2Dq1I04zldu3ur+RE9Mvt4P544VhF3SZHhlq6y6TvN1fZN4KOeZaU/dMtaG4QBAEAQEZ0mlq8N3D3/wDCrsbLaollgI/hcjUdi4jvMK87GZWNjDcdXNLmYsPKBpBLcWyu9dFCi6ms7Xt2X6O45sRiFRcU3a7zztszt12Nxc9hLZGcnE6CGNrqmTCZJpH0rUgnmgAdQ9HRQpSjNWjqxV88238kQ43EwlSalNSk2sr2SXzZvOTHSfSVYazKTVRU1oGoUWLmUrFi0WJj9YWyk0YcUzSWyz4TgObdnSqnGYdJ3/Sy7wOI146j95eK+8zVOu0EkgYdzmkg/wA9K5aWAU4a1OpZrNP1+h0VcfVpT1ZQbi8mtvgyoCVgJqZRTJtBUniFjDRupuq8ls6WS16ktaEacc3te5Im2j8hMIJ/4V8laK6kUDd5ytxfmbNAEBCr0m5W0OPis5o9H71VJip8pWfBbPvtLvCQ1KK4vb99hz20xsdaZ3DOkrhUmtCDRw9auSirNxsuhFhgYxknLpfmXQFzFiXrNPgxc1riWFoLhXBiyLgNVaVGe9bRlq32Gs4a1tttt9m/oJZorAZ4HYnUMX9trqFxwEB0eQzOB+roc4KwwkXUg77tnZu7nl3FPj5qjVVl723tyfes+lJmm0ldJDaTybizAxrYcnCkYaAGlrgMqg12VJUFdunW2ZWsurgdWGjGth/xbW228s757DMMUdsijkNRQ4iAcxsewn+agtWQJypyKvoOHnc087Vzncz7pr6VrZG/OKnE1V8aPxxugngjbG6GZhkDRTHGXAOJ3ka67qq0wOKlympN3v5lJj8JBU9emrWztwOs2J1WNPQrCWZwRyL61Ni3P4J4LKzMPI+Y7ivd9mqWBrsbW1Dq+LWlKcStq9JVYOD3nJSlqTjUWcfmrG178JfNx+32qQ4+Zx4sd+Evm4/b7UHNI8WO/CXzcft9qDmkeLHfjL5uP2+1Q1KKnKMnuv4qx0UYKlCUF+rV/wDl3HfhL5uP2+1bUaap01BblY1r0VWqSqPNu478JfNx+32qQh5pHix34S+bj9vtQc0jxY78JfNx+32qOtSVWnKD3qxNQoqjVjUWadzX2+9X2iWNzw1uEgANrtcCdakirWRtGCjdrftPpC6vsm8FHPM7afumWtDcIAgCA8JQELvCXHK53+rLgMlT4iWtUbLvDw1aUV97THUJMLPLSSuvCABxOfYrCjVVGhffJ7OpFXiKLxGI1clFbX0v7Rdst6WgSkyOaYnSsiibgo6QvpUsI8VtcyddEjVrRknUybSS434dRJLDYadNqknrRTbd9itufS+gkDsVdvshWOwpNp5gP8cfgl0LMqZHQ1y6j7yUbMpFm8LNjb0jUtJRUouMsmbxnKElOOaI+D+6pa1J0puLPRUK0asFOIcaZlRN2W0mN5oxesbm8nqcNh2jeFb0MZSxDahu48OP3kUVXDToJOW/z4EhXQRGHe1q5KJztoGXE5D9VHWqcnBz4ElKnyk1HiQyxnL0rz8Mi/lmQOCAxyzsdmRaJDXeHnG0+kOBU+Mak4yXwrw2fIm0WtWEovdJ+O35mSuMtAgM27r1lgDhG4DGKOBa11RwcCpadadO+rvIK2Gp1ra6y6beRj2m0OkcXvILjrIa1oyFBk0ALSUnJ3ZJCnGEdWOXf5m50SaBG+hObyHNyoCKUI3VBFeCmT2IrsUv/wBDeIQHhCLZkYauSLR60VZg2t1cNivqVXlYKe/f1lDVpclNw3buo263NDQaZaRssUBcaOkfUQx+Ud5/0jb1bVvCN2RVaigjiFkuV01XNY0Cus80E7mgKd2KyVbVzZk968m5nrHsS6Neco8715NzPWPYl0Ocod68m5nrHsWLoc5Q72JPJZ6x7EuhzlcR3sSeSz1j2LN0OcrieHRmTyWet+ybBzlcS/b9D5YWxveI6SGgIceaSKgOy2+9QU8RTqS1V/Z3V8PVo0+Ul29Ba715NzPWPYp7o4ecoxrTdToC1zmNyIIcM21BqAUVjaNbWyZ2zQu/o7VAC3mvblIza13YdhUNSO25ZUZqSJEoyYIAgCAjOmtsLWMjBoXOxGm5uY/WnUqrStbUpxgs27931sd+j6WtNyeSXn9CP2S1Ysjr9/7quo1tfZLMtXG2RkroNSloLnYGCp2nyf3XdhcK52nP3fP6FbjMbGnenD3vL6m1uy4YIcLg3NgODE9xEddeBpNG+hdiw9NT1ksss9nVwOB4yq6fJt7HnsSv1vebTlW7wptVnLrIqa6qxYymeAk6mn9Fmy4i74FxkbjrbTr7Fh2MpPgap9gDmPcCBhc412Uqdu5YxFOFSNp7NmfAmwtWdKV47ejiRW12nFkNXvXka9XWdll5nporZdlmKQtIc00INQdyip1JU5KUXZozOEZxcZZMnej99CZuF2TxrG/pHQvU4TFxxEL5SWa+a6CgxGHlQlZ5bn97zS6RXvyjzGMmsdStfCI7DVVuNxinJ0lkn3/0yxwWG1Uqjza7jEsRyPFc8MjskRHS2z2j+qBs0fKY4hygpqcCQDrGttOpWmFwkcRTvK+x7itxOkKuEqWp22q+1X8mjXsuu9HaoQ31PmK6louiuPec705i3w7v7LzdGL1d5LfS34NK3Wj8Ov0+LIpaXxr/AF+C9C/HoPeTvCmaOBf8oW6weHX6URPSGMl+t/fUZDO5tbHeFaT1PP8A9KRUaKyS7kROviZZzl+5m8uHReWwh+OQyh5aakUwkVB2nXUdS4sdQ1kpU1lnY7cBiHBtVXnldm1VOXJ45wGZNOlYbSzMld0Xq1swA1OyJ6di6sBjI6/I8d/Tb5nDj8O3HleH34Envi9WWazvtElcEbcRprOwAdJJA9KuUruxUylZXOC3rpJ/VWgzz8+vgxguAY0eCwGmofrmuhWSsiuqKc9plt0tYBQR0A1Cpy9lY2HNzWXE9772eR7R+VLIc0fEd97PI9o/KlkOaPiO+9nke0flSyHNHxHfezyPaPypZDmj4jvvZ5HtH5UshzR8Tw6XM8j2j8qWQ5oyTXPbmW+yOYdYqxwJPNIoWOB9U13gqmr3w+IU1ln6o9ThVznB8nLO1u7J+RmwXZRrAXl1BR5yqTTWNyz7Snt/Cug5noCjdfifTl4cPEs3jYMMMhpypa0nk9jwM6atdP1UlPSDlNJqyIaugowpuUJNyW1enWQa5NJP6acTQmg8aOpIc3a0mnUditnZ7GV0FOO073cl5stMLJmVwvaHCuRoRXMLnkrMsYS1lcz1qbBAEBzvSW18paH7m8wejX+tV5jSNXlK7tktndn4l7gqepRXTt++w1YXCdZsrC58vNGRGt22nwV9opQr6zntcbdTvf0yKnSVapSSUNl77d+z7zJRYbA2NtAOPSrpybKNRSMkRjcOoLF2bWRUsGQgMyyHm+lYJIZGFeVpLncjGcz9o4eI07B0n9ApIRt+Jms5NvVRlQ2RrY8AGVKLVu72m8Y2Ww55eljMMrmbNbekbF5LG4fkKriss11fTI9Fha/LU1Lfk+sxFyHQVRTOYQ5poRqKlo1ZUpqcHZojq041IuMsmeOdUknWTU8So5NttvebpJKyKo5XN1EhZjJxyZmxKtErKH1kfzicqncF6zANrCwvvu/FnnMYk8TLosvAk4gbuC6bshsioMG4LFxY9oEMnqAokjDhQiqynYw1ci2k9k5FofHlV1COIKrdKbKWultvmd2jm1U1L7LZEVkkLtZJXnJScsy7SseNNDUaxqSMnFqSzW0xKKkmnkycGzst1idE+uGRtHUNCOB31C9pSqqpGNRZNXPL1Kbi3Te7YRB3cmg2Pk9ZvyqfXic/JSPPqmh8uT1m/KmvEclIfVND5cnrN+VNeI5KQ+qaHy5PWb8qa8RyUh9U0Plyes35U14jkpD6pofLk9ZvyprxHJSH1TQ+XJ6zflTXiOSkPqmh8uT1m/KmvEclIvXdoky75HFjnHG0BzXEEHCcjq1ip61WaRmrRVu0s9G02nJ37PI2Kqi3CGSO2Tub2eV7yHPbVxIaHCgBNaDLUF6HDVo1KSbzyZ5vFYdwrNLLNdp0fR+6hZYWxNrRjQ1tczQbyt5yuYhHVRs1obhAYt6Wrkonv8lpp0nYOuijrVFSpym9yN6cNeajxOYk1zOZOs7145tt3Z6VK2xBYBv9Foa43bl6XQ0LUJS4vyX9lFpSV6yjwXn/AESZWRWhAEBS+Ro1kDiQFmzZi5Q68QGlsRD3uNG0IIbvceC2jDiZU7KyzMu7bFybc83HNzjrJOslYnK5JCFkZq0NyO6XXdjjxtHOZnxG0fzcuHSGH5ajdZx2r5r74HVg63JVNuT2P5MhK8uXxSdayYKlgyEBOtEWUhHSvY4ZWw9Nf8V4q55qs71pvpfgb5SmgQBAEAQGl0tixWZ3RQ9RFf0quPSEdbDT7H3NHRhJatePd4EBXlT0AQEm0MtlHGM8R8f50r0OiK2tTlSe7aup/XzKbSNPVqKot+x9a+nkTJWpwBAEAQBAEAQBAaLSSPwXehcWOjeCfBnbgZWm1xRpFVlqEBkXdbWxStxODcRoATrJ1LvwNRRbjJ2va3WcGOoymlKKva9+hEvBqrIrD1AEBGNN7XRjIx4xq7g39yOpVOlqurTVPi/BfWxYaOp3m58PmQ5efLgICZaHwf2id69dgY6mFguKv3u55vFS18RN9ncjYy2CUnKTCNwDffRdilHgcrpvieC6HHwpXn8RHuWddcByXSei42eMS7iSfenKvcZ5FF2O5oR4oWHUkZVKJkxWRjdQAWrk2bKKRfWpsEBTIyoIKynYw1c5zflg5GUt8U5t4bQvL6Qw3I1tmT2r5rs8rF9gq/K09ua2P1NcFwnUerBkI8gdD0bZSBvBe3tqxjHgl5HlU7tvi2bVYNggCAIAgMO+IsUMjd7T7lpVhr05R4prwNoS1ZqXBo5mF4xHpggMi7rRycjXbjnwOtdeBr8jXjJ5ZPqf3fsObF0uVpOKzzXWvux0yzyYmg7wvWNWZ59O6LiwZCAIAgCAIAgLVogDxR2aynYw1chukb22UtrV2OuEAbqVz9IVXjqdKnaS2N7t30LfR3LVm4uzS3vP6kZtV+SOybSMdZ6z2Ksc2XsMLBZ7TWOeSakknyq59a1u8zp1Va1th1XRO8+XgaT4QydxGv8AnSvSUavK01Pv6954nE0Hh60qe7d1PI3akIQgOd6SWvlLQ87G81vo1/rVeX0jV5Su+C2eviXuCp6lFdO377DVrhOsJ1A6Ho3DhhbwXt9XUioLcku48rGWs3Li2zarBsEAQBAEAQBAEBo9Kbu5WIuA5zcx8QuXGYfl6Lis1tXX9SfDVuRqKW57H99BAmryh6E9WAAFtCOtJLizEnZNnSrmbSJvBe3qe8eUp+6Zy0JAgCAIAgKJRVpHQsrMw8jlszMLnN3OI6jReLqR1ZyjwbXcz09OWtFS4pFC0NggJ1onbccWE625H0L1uDrctQjJ5rY+teuZ5zE0uSrSjuzXab5dJEEAQBAEAQBAEBE+6HZMVnDxrY4H0Hmn3jqXFj4a1G/B3+RZ6Iq6mJ1fiTXzOcqjPVBASPQi8uSnwE82TV94do9wVlo2rabpvfl1/VeRSaaw+tTVZZx2Pqfo/NnTgVbnnTFvS1clE9+5pp0nYOuijrVOSpynwRvThrzUeJzImuZzO071467e1npbWyCwCuFtXAbyF04SGvXhHpX1IMTPUozl0M6Zd7MMbR0L183dnnIKyMlamwQBAEAQBAEAQGDflo5OzyO/0kDich+pCgxVXkqMprhs69xLQhr1Ix6Tmq8gejCAqiFXDiPeujCR1q8F/wAl5kOJdqM30PyOnWBtI28F7CWZ5uGRkLU2CAIAgCA8KA5tfceG0SD/AFV6wD8V5XSEdXEz6796L/ByvQj95GCuM6QgNzotbME1Dqd7wrjQ9a03Se/autfTyKzSVK8VUW7yf1J8Cr4qj1AEAQBAEAQBAYV8WUSwvYfGaR1hYlBTi4verG9Oo6c4zW5pnGiCMjkRrG4ry+1ZnuU09qCGSqN5aQRkQQQdxGpZjJxaks0azgpxcZZPYzruj14CeFrxuzG47R1r00KiqQU1vPD1aUqNSVOWaf8AT7UYmmZ/6f8AG33rh0p+WfWvM6MD/nXUyCrzJehAZF3/AGrPvKw0X+ah2+TOLSP5aXZ5o6ZB4I4L07zKNZFxYMhAEAQBAEAQBAaHTQ/9N+NvxVdpT8v2o7cB/m7GQVeaLsIC7ZPDb94Lt0f+ap9Zy438vPqOnWXwBwXqpZlBHIurBkIAgCAIAgOe6U/9y7gPcvN6V/MdiLvR/wDh7WalVp2hAXbGf7jPvD3rqwT/APIh1ogxX+GfUzp9n8EcF615nnVkXFgyEAQBAEAQBAUv1HgsowzjV7D+/L/5X/5FebxH+WXWz2uD/L0/9V5GIoTpCAnvc5ceTf8AfPuCvNHf4H1/JHltMr/yV/qvNn//2Q==">
            <a:extLst>
              <a:ext uri="{FF2B5EF4-FFF2-40B4-BE49-F238E27FC236}">
                <a16:creationId xmlns:a16="http://schemas.microsoft.com/office/drawing/2014/main" id="{CDAD41F3-AF34-4672-9FB7-20AC1CB01E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2183" y="2812632"/>
            <a:ext cx="4279309" cy="2015332"/>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7290040"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smtClean="0">
                <a:solidFill>
                  <a:srgbClr val="17375E"/>
                </a:solidFill>
                <a:latin typeface="Arial Narrow" panose="020B0606020202030204" pitchFamily="34" charset="0"/>
              </a:rPr>
              <a:t>30 </a:t>
            </a:r>
            <a:r>
              <a:rPr lang="es-ES" altLang="es-ES" sz="2200" dirty="0">
                <a:solidFill>
                  <a:srgbClr val="17375E"/>
                </a:solidFill>
                <a:latin typeface="Arial Narrow" panose="020B0606020202030204" pitchFamily="34" charset="0"/>
              </a:rPr>
              <a:t>minutos (15 m. para la realización y </a:t>
            </a:r>
            <a:r>
              <a:rPr lang="es-ES" altLang="es-ES" sz="2200" dirty="0" smtClean="0">
                <a:solidFill>
                  <a:srgbClr val="17375E"/>
                </a:solidFill>
                <a:latin typeface="Arial Narrow" panose="020B0606020202030204" pitchFamily="34" charset="0"/>
              </a:rPr>
              <a:t>15 </a:t>
            </a:r>
            <a:r>
              <a:rPr lang="es-ES" altLang="es-ES" sz="2200" dirty="0">
                <a:solidFill>
                  <a:srgbClr val="17375E"/>
                </a:solidFill>
                <a:latin typeface="Arial Narrow" panose="020B0606020202030204" pitchFamily="34" charset="0"/>
              </a:rPr>
              <a:t>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r>
              <a:rPr lang="es-ES" altLang="es-ES" sz="2200" b="1" dirty="0">
                <a:solidFill>
                  <a:srgbClr val="17375E"/>
                </a:solidFill>
                <a:latin typeface="Arial Narrow" panose="020B0606020202030204" pitchFamily="34" charset="0"/>
              </a:rPr>
              <a:t>Ejecución:</a:t>
            </a:r>
            <a:r>
              <a:rPr lang="es-ES" altLang="es-ES" sz="26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Formar grupos (multi-área) y diseñar una propuesta conceptual de la solución sin entrar en detalle tecnológico, simplemente inter-relacionar otros productos, herramientas, procesos, etc.</a:t>
            </a:r>
            <a:endParaRPr lang="es-ES" dirty="0"/>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Alinear a todo el equipo en una posible arquitectura de solución a muy alto nivel.</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6</a:t>
            </a:r>
            <a:r>
              <a:rPr lang="es-ES" altLang="es-ES" sz="4800" b="1" dirty="0" smtClean="0">
                <a:solidFill>
                  <a:srgbClr val="17375E"/>
                </a:solidFill>
                <a:latin typeface="Arial Narrow" panose="020B0606020202030204" pitchFamily="34" charset="0"/>
              </a:rPr>
              <a:t>. Dibuja </a:t>
            </a:r>
            <a:r>
              <a:rPr lang="es-ES" altLang="es-ES" sz="4800" b="1" dirty="0">
                <a:solidFill>
                  <a:srgbClr val="17375E"/>
                </a:solidFill>
                <a:latin typeface="Arial Narrow" panose="020B0606020202030204" pitchFamily="34" charset="0"/>
              </a:rPr>
              <a:t>la solución.</a:t>
            </a:r>
          </a:p>
        </p:txBody>
      </p:sp>
      <p:sp>
        <p:nvSpPr>
          <p:cNvPr id="7" name="Marcador de número de diapositiva 6">
            <a:extLst>
              <a:ext uri="{FF2B5EF4-FFF2-40B4-BE49-F238E27FC236}">
                <a16:creationId xmlns:a16="http://schemas.microsoft.com/office/drawing/2014/main" id="{5191BA84-B5A1-4995-A402-B7F424E310E4}"/>
              </a:ext>
            </a:extLst>
          </p:cNvPr>
          <p:cNvSpPr>
            <a:spLocks noGrp="1"/>
          </p:cNvSpPr>
          <p:nvPr>
            <p:ph type="sldNum" sz="quarter" idx="4"/>
          </p:nvPr>
        </p:nvSpPr>
        <p:spPr/>
        <p:txBody>
          <a:bodyPr/>
          <a:lstStyle/>
          <a:p>
            <a:fld id="{1BC21198-D50D-4EFA-BC26-0CB323897433}" type="slidenum">
              <a:rPr lang="es-ES" smtClean="0"/>
              <a:pPr/>
              <a:t>12</a:t>
            </a:fld>
            <a:endParaRPr lang="es-ES"/>
          </a:p>
        </p:txBody>
      </p:sp>
    </p:spTree>
    <p:extLst>
      <p:ext uri="{BB962C8B-B14F-4D97-AF65-F5344CB8AC3E}">
        <p14:creationId xmlns:p14="http://schemas.microsoft.com/office/powerpoint/2010/main" val="107650148"/>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1"/>
            <a:ext cx="7290040" cy="3932697"/>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30 minutos (10 m. para la realización y 20 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r>
              <a:rPr lang="es-ES" altLang="es-ES" sz="2200" b="1" dirty="0">
                <a:solidFill>
                  <a:srgbClr val="17375E"/>
                </a:solidFill>
                <a:latin typeface="Arial Narrow" panose="020B0606020202030204" pitchFamily="34" charset="0"/>
              </a:rPr>
              <a:t>Ejecución:</a:t>
            </a:r>
            <a:r>
              <a:rPr lang="es-ES" altLang="es-ES" sz="26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Formar grupos (multi-área) y elaborar una lista de miedos o riesgos asociados al proyecto y la forma de mitigarlos</a:t>
            </a:r>
            <a:r>
              <a:rPr lang="es-ES" dirty="0"/>
              <a:t>.</a:t>
            </a: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Se obtiene una primera identificación de riesgos junto con plan de mitigación, así como una identificación de aquellos en los que se puede influir, y aquellos en los que no se puede influir.</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7</a:t>
            </a:r>
            <a:r>
              <a:rPr lang="es-ES" altLang="es-ES" sz="4800" b="1" dirty="0" smtClean="0">
                <a:solidFill>
                  <a:srgbClr val="17375E"/>
                </a:solidFill>
                <a:latin typeface="Arial Narrow" panose="020B0606020202030204" pitchFamily="34" charset="0"/>
              </a:rPr>
              <a:t>. Qué </a:t>
            </a:r>
            <a:r>
              <a:rPr lang="es-ES" altLang="es-ES" sz="4800" b="1" dirty="0">
                <a:solidFill>
                  <a:srgbClr val="17375E"/>
                </a:solidFill>
                <a:latin typeface="Arial Narrow" panose="020B0606020202030204" pitchFamily="34" charset="0"/>
              </a:rPr>
              <a:t>nos quita el sueño.</a:t>
            </a:r>
          </a:p>
        </p:txBody>
      </p:sp>
      <p:pic>
        <p:nvPicPr>
          <p:cNvPr id="3" name="Imagen 2" descr="Imagen que contiene firmar, parada, exterior, señal&#10;&#10;Descripción generada automáticamente">
            <a:extLst>
              <a:ext uri="{FF2B5EF4-FFF2-40B4-BE49-F238E27FC236}">
                <a16:creationId xmlns:a16="http://schemas.microsoft.com/office/drawing/2014/main" id="{A605690A-E50E-4F58-AEFD-A89AE768C05C}"/>
              </a:ext>
            </a:extLst>
          </p:cNvPr>
          <p:cNvPicPr>
            <a:picLocks noChangeAspect="1"/>
          </p:cNvPicPr>
          <p:nvPr/>
        </p:nvPicPr>
        <p:blipFill>
          <a:blip r:embed="rId3"/>
          <a:stretch>
            <a:fillRect/>
          </a:stretch>
        </p:blipFill>
        <p:spPr>
          <a:xfrm>
            <a:off x="8832304" y="2656444"/>
            <a:ext cx="2463527" cy="2463527"/>
          </a:xfrm>
          <a:prstGeom prst="rect">
            <a:avLst/>
          </a:prstGeom>
        </p:spPr>
      </p:pic>
      <p:sp>
        <p:nvSpPr>
          <p:cNvPr id="5" name="Marcador de número de diapositiva 4">
            <a:extLst>
              <a:ext uri="{FF2B5EF4-FFF2-40B4-BE49-F238E27FC236}">
                <a16:creationId xmlns:a16="http://schemas.microsoft.com/office/drawing/2014/main" id="{5522B5EB-3D0B-4DD0-B02B-CDBC0541BC63}"/>
              </a:ext>
            </a:extLst>
          </p:cNvPr>
          <p:cNvSpPr>
            <a:spLocks noGrp="1"/>
          </p:cNvSpPr>
          <p:nvPr>
            <p:ph type="sldNum" sz="quarter" idx="4"/>
          </p:nvPr>
        </p:nvSpPr>
        <p:spPr/>
        <p:txBody>
          <a:bodyPr/>
          <a:lstStyle/>
          <a:p>
            <a:fld id="{1BC21198-D50D-4EFA-BC26-0CB323897433}" type="slidenum">
              <a:rPr lang="es-ES" smtClean="0"/>
              <a:pPr/>
              <a:t>13</a:t>
            </a:fld>
            <a:endParaRPr lang="es-ES"/>
          </a:p>
        </p:txBody>
      </p:sp>
    </p:spTree>
    <p:extLst>
      <p:ext uri="{BB962C8B-B14F-4D97-AF65-F5344CB8AC3E}">
        <p14:creationId xmlns:p14="http://schemas.microsoft.com/office/powerpoint/2010/main" val="478743324"/>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6929999"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smtClean="0">
                <a:solidFill>
                  <a:srgbClr val="17375E"/>
                </a:solidFill>
                <a:latin typeface="Arial Narrow" panose="020B0606020202030204" pitchFamily="34" charset="0"/>
              </a:rPr>
              <a:t>15 </a:t>
            </a:r>
            <a:r>
              <a:rPr lang="es-ES" altLang="es-ES" sz="2200" dirty="0">
                <a:solidFill>
                  <a:srgbClr val="17375E"/>
                </a:solidFill>
                <a:latin typeface="Arial Narrow" panose="020B0606020202030204" pitchFamily="34" charset="0"/>
              </a:rPr>
              <a:t>minutos </a:t>
            </a:r>
            <a:r>
              <a:rPr lang="es-ES" altLang="es-ES" sz="2200" dirty="0" smtClean="0">
                <a:solidFill>
                  <a:srgbClr val="17375E"/>
                </a:solidFill>
                <a:latin typeface="Arial Narrow" panose="020B0606020202030204" pitchFamily="34" charset="0"/>
              </a:rPr>
              <a:t>(</a:t>
            </a:r>
            <a:r>
              <a:rPr lang="es-ES" altLang="es-ES" sz="2200" dirty="0">
                <a:solidFill>
                  <a:srgbClr val="17375E"/>
                </a:solidFill>
                <a:latin typeface="Arial Narrow" panose="020B0606020202030204" pitchFamily="34" charset="0"/>
              </a:rPr>
              <a:t>5</a:t>
            </a:r>
            <a:r>
              <a:rPr lang="es-ES" altLang="es-ES" sz="2200" dirty="0" smtClean="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m. para la realización y </a:t>
            </a:r>
            <a:r>
              <a:rPr lang="es-ES" altLang="es-ES" sz="2200" dirty="0" smtClean="0">
                <a:solidFill>
                  <a:srgbClr val="17375E"/>
                </a:solidFill>
                <a:latin typeface="Arial Narrow" panose="020B0606020202030204" pitchFamily="34" charset="0"/>
              </a:rPr>
              <a:t>10 </a:t>
            </a:r>
            <a:r>
              <a:rPr lang="es-ES" altLang="es-ES" sz="2200" dirty="0">
                <a:solidFill>
                  <a:srgbClr val="17375E"/>
                </a:solidFill>
                <a:latin typeface="Arial Narrow" panose="020B0606020202030204" pitchFamily="34" charset="0"/>
              </a:rPr>
              <a:t>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Ejecución: </a:t>
            </a:r>
            <a:r>
              <a:rPr lang="es-ES" altLang="es-ES" sz="2200" dirty="0">
                <a:solidFill>
                  <a:srgbClr val="17375E"/>
                </a:solidFill>
                <a:latin typeface="Arial Narrow" panose="020B0606020202030204" pitchFamily="34" charset="0"/>
              </a:rPr>
              <a:t>Formar grupos (multi-área) y elaborar un eslogan del producto para destacar el producto sobre los  competidores.</a:t>
            </a: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Conseguir un eslogan común que represente el espíritu del producto o servicio a realizar.</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a:t>
            </a:r>
            <a:r>
              <a:rPr lang="es-ES" altLang="es-ES" sz="4800" b="1" dirty="0" smtClean="0">
                <a:solidFill>
                  <a:srgbClr val="17375E"/>
                </a:solidFill>
                <a:latin typeface="Arial Narrow" panose="020B0606020202030204" pitchFamily="34" charset="0"/>
              </a:rPr>
              <a:t>8. </a:t>
            </a:r>
            <a:r>
              <a:rPr lang="es-ES" altLang="es-ES" sz="4800" b="1" dirty="0">
                <a:solidFill>
                  <a:srgbClr val="17375E"/>
                </a:solidFill>
                <a:latin typeface="Arial Narrow" panose="020B0606020202030204" pitchFamily="34" charset="0"/>
              </a:rPr>
              <a:t>La caja de producto.</a:t>
            </a:r>
          </a:p>
        </p:txBody>
      </p:sp>
      <p:pic>
        <p:nvPicPr>
          <p:cNvPr id="8" name="Imagen 7" descr="Imagen que contiene contenedor, caja&#10;&#10;Descripción generada automáticamente">
            <a:extLst>
              <a:ext uri="{FF2B5EF4-FFF2-40B4-BE49-F238E27FC236}">
                <a16:creationId xmlns:a16="http://schemas.microsoft.com/office/drawing/2014/main" id="{5FD6407B-DC35-49B8-9080-F1FE7DD795F2}"/>
              </a:ext>
            </a:extLst>
          </p:cNvPr>
          <p:cNvPicPr>
            <a:picLocks noChangeAspect="1"/>
          </p:cNvPicPr>
          <p:nvPr/>
        </p:nvPicPr>
        <p:blipFill>
          <a:blip r:embed="rId3"/>
          <a:stretch>
            <a:fillRect/>
          </a:stretch>
        </p:blipFill>
        <p:spPr>
          <a:xfrm>
            <a:off x="7607443" y="2780928"/>
            <a:ext cx="4476749" cy="2795587"/>
          </a:xfrm>
          <a:prstGeom prst="rect">
            <a:avLst/>
          </a:prstGeom>
        </p:spPr>
      </p:pic>
      <p:sp>
        <p:nvSpPr>
          <p:cNvPr id="10" name="Marcador de número de diapositiva 9">
            <a:extLst>
              <a:ext uri="{FF2B5EF4-FFF2-40B4-BE49-F238E27FC236}">
                <a16:creationId xmlns:a16="http://schemas.microsoft.com/office/drawing/2014/main" id="{E6CB1AC7-DA55-4800-8222-72129C79E58E}"/>
              </a:ext>
            </a:extLst>
          </p:cNvPr>
          <p:cNvSpPr>
            <a:spLocks noGrp="1"/>
          </p:cNvSpPr>
          <p:nvPr>
            <p:ph type="sldNum" sz="quarter" idx="4"/>
          </p:nvPr>
        </p:nvSpPr>
        <p:spPr/>
        <p:txBody>
          <a:bodyPr/>
          <a:lstStyle/>
          <a:p>
            <a:fld id="{1BC21198-D50D-4EFA-BC26-0CB323897433}" type="slidenum">
              <a:rPr lang="es-ES" smtClean="0"/>
              <a:pPr/>
              <a:t>14</a:t>
            </a:fld>
            <a:endParaRPr lang="es-ES"/>
          </a:p>
        </p:txBody>
      </p:sp>
    </p:spTree>
    <p:extLst>
      <p:ext uri="{BB962C8B-B14F-4D97-AF65-F5344CB8AC3E}">
        <p14:creationId xmlns:p14="http://schemas.microsoft.com/office/powerpoint/2010/main" val="2065399202"/>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Conclusiones</a:t>
            </a:r>
          </a:p>
        </p:txBody>
      </p:sp>
      <p:sp>
        <p:nvSpPr>
          <p:cNvPr id="2" name="Marcador de número de diapositiva 1">
            <a:extLst>
              <a:ext uri="{FF2B5EF4-FFF2-40B4-BE49-F238E27FC236}">
                <a16:creationId xmlns:a16="http://schemas.microsoft.com/office/drawing/2014/main" id="{1FBD621F-0E4A-4F3F-9DD3-C7A03462327B}"/>
              </a:ext>
            </a:extLst>
          </p:cNvPr>
          <p:cNvSpPr>
            <a:spLocks noGrp="1"/>
          </p:cNvSpPr>
          <p:nvPr>
            <p:ph type="sldNum" sz="quarter" idx="4"/>
          </p:nvPr>
        </p:nvSpPr>
        <p:spPr/>
        <p:txBody>
          <a:bodyPr/>
          <a:lstStyle/>
          <a:p>
            <a:fld id="{1BC21198-D50D-4EFA-BC26-0CB323897433}" type="slidenum">
              <a:rPr lang="es-ES" smtClean="0"/>
              <a:pPr/>
              <a:t>15</a:t>
            </a:fld>
            <a:endParaRPr lang="es-ES"/>
          </a:p>
        </p:txBody>
      </p:sp>
      <p:sp>
        <p:nvSpPr>
          <p:cNvPr id="5" name="Marcador de texto 1">
            <a:extLst>
              <a:ext uri="{FF2B5EF4-FFF2-40B4-BE49-F238E27FC236}">
                <a16:creationId xmlns:a16="http://schemas.microsoft.com/office/drawing/2014/main" id="{9BB3D784-4382-4CEF-BC74-F02C5A07AF21}"/>
              </a:ext>
            </a:extLst>
          </p:cNvPr>
          <p:cNvSpPr>
            <a:spLocks noGrp="1"/>
          </p:cNvSpPr>
          <p:nvPr>
            <p:ph type="body" sz="quarter" idx="10"/>
          </p:nvPr>
        </p:nvSpPr>
        <p:spPr>
          <a:xfrm>
            <a:off x="174112" y="1800610"/>
            <a:ext cx="11898561" cy="4104456"/>
          </a:xfrm>
        </p:spPr>
        <p:txBody>
          <a:bodyPr vert="horz" wrap="square" lIns="91440" tIns="45720" rIns="91440" bIns="45720" numCol="1" anchor="t" anchorCtr="0" compatLnSpc="1">
            <a:prstTxWarp prst="textNoShape">
              <a:avLst/>
            </a:prstTxWarp>
          </a:bodyPr>
          <a:lstStyle/>
          <a:p>
            <a:pPr marL="0" indent="0" algn="just">
              <a:lnSpc>
                <a:spcPct val="150000"/>
              </a:lnSpc>
              <a:buNone/>
            </a:pPr>
            <a:r>
              <a:rPr lang="es-ES" altLang="es-ES" sz="2200" dirty="0">
                <a:solidFill>
                  <a:srgbClr val="17375E"/>
                </a:solidFill>
                <a:latin typeface="Arial Narrow" panose="020B0606020202030204" pitchFamily="34" charset="0"/>
              </a:rPr>
              <a:t>Tras el </a:t>
            </a:r>
            <a:r>
              <a:rPr lang="es-ES" altLang="es-ES" sz="2200" dirty="0" err="1">
                <a:solidFill>
                  <a:srgbClr val="17375E"/>
                </a:solidFill>
                <a:latin typeface="Arial Narrow" panose="020B0606020202030204" pitchFamily="34" charset="0"/>
              </a:rPr>
              <a:t>Inception</a:t>
            </a:r>
            <a:r>
              <a:rPr lang="es-ES" altLang="es-ES" sz="2200" dirty="0">
                <a:solidFill>
                  <a:srgbClr val="17375E"/>
                </a:solidFill>
                <a:latin typeface="Arial Narrow" panose="020B0606020202030204" pitchFamily="34" charset="0"/>
              </a:rPr>
              <a:t> se ha obtenido una visión compartida del producto a implementar y servirá de referencia a todos los participantes para apoyar la toma de decisión.</a:t>
            </a:r>
          </a:p>
          <a:p>
            <a:pPr marL="0" indent="0" algn="just">
              <a:lnSpc>
                <a:spcPct val="150000"/>
              </a:lnSpc>
              <a:buNone/>
            </a:pPr>
            <a:r>
              <a:rPr lang="es-ES" altLang="es-ES" sz="2200" dirty="0">
                <a:solidFill>
                  <a:srgbClr val="17375E"/>
                </a:solidFill>
                <a:latin typeface="Arial Narrow" panose="020B0606020202030204" pitchFamily="34" charset="0"/>
              </a:rPr>
              <a:t>Hay que tener en cuenta que realizar el </a:t>
            </a:r>
            <a:r>
              <a:rPr lang="es-ES" altLang="es-ES" sz="2200" dirty="0" err="1">
                <a:solidFill>
                  <a:srgbClr val="17375E"/>
                </a:solidFill>
                <a:latin typeface="Arial Narrow" panose="020B0606020202030204" pitchFamily="34" charset="0"/>
              </a:rPr>
              <a:t>Inception</a:t>
            </a:r>
            <a:r>
              <a:rPr lang="es-ES" altLang="es-ES" sz="2200" dirty="0">
                <a:solidFill>
                  <a:srgbClr val="17375E"/>
                </a:solidFill>
                <a:latin typeface="Arial Narrow" panose="020B0606020202030204" pitchFamily="34" charset="0"/>
              </a:rPr>
              <a:t> no es garantía de éxito y el éxito se consigue con el trabajo diario de todos los participantes del proyecto.</a:t>
            </a:r>
          </a:p>
          <a:p>
            <a:pPr marL="0" indent="0" algn="just">
              <a:lnSpc>
                <a:spcPct val="150000"/>
              </a:lnSpc>
              <a:buNone/>
            </a:pPr>
            <a:endParaRPr lang="es-ES" altLang="es-ES" sz="2200" dirty="0">
              <a:solidFill>
                <a:srgbClr val="17375E"/>
              </a:solidFill>
              <a:latin typeface="Arial Narrow" panose="020B0606020202030204" pitchFamily="34" charset="0"/>
            </a:endParaRPr>
          </a:p>
          <a:p>
            <a:pPr marL="0" indent="0" algn="just">
              <a:lnSpc>
                <a:spcPct val="150000"/>
              </a:lnSpc>
              <a:buNone/>
            </a:pPr>
            <a:r>
              <a:rPr lang="es-ES" altLang="es-ES" sz="2200" dirty="0">
                <a:solidFill>
                  <a:srgbClr val="17375E"/>
                </a:solidFill>
                <a:latin typeface="Arial Narrow" panose="020B0606020202030204" pitchFamily="34" charset="0"/>
              </a:rPr>
              <a:t>Es buena práctica en ciertos momentos del proyecto volver a realizar estas dinámicas para comprobar que no se han producido desviaciones en los planteamientos acordados, o en su caso actualizarlos.</a:t>
            </a:r>
          </a:p>
          <a:p>
            <a:pPr marL="0" indent="0" algn="just">
              <a:lnSpc>
                <a:spcPct val="150000"/>
              </a:lnSpc>
              <a:buNone/>
            </a:pPr>
            <a:endParaRPr lang="es-ES" altLang="es-ES" sz="2200" dirty="0">
              <a:solidFill>
                <a:srgbClr val="17375E"/>
              </a:solidFill>
              <a:latin typeface="Arial Narrow" panose="020B0606020202030204" pitchFamily="34" charset="0"/>
            </a:endParaRPr>
          </a:p>
        </p:txBody>
      </p:sp>
    </p:spTree>
    <p:extLst>
      <p:ext uri="{BB962C8B-B14F-4D97-AF65-F5344CB8AC3E}">
        <p14:creationId xmlns:p14="http://schemas.microsoft.com/office/powerpoint/2010/main" val="3325227930"/>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96753F0-DE6E-48DF-8F17-F7A889F1CAE2}"/>
              </a:ext>
            </a:extLst>
          </p:cNvPr>
          <p:cNvSpPr/>
          <p:nvPr/>
        </p:nvSpPr>
        <p:spPr>
          <a:xfrm>
            <a:off x="3706906" y="3882730"/>
            <a:ext cx="4778188" cy="1077218"/>
          </a:xfrm>
          <a:prstGeom prst="rect">
            <a:avLst/>
          </a:prstGeom>
        </p:spPr>
        <p:txBody>
          <a:bodyPr wrap="square">
            <a:spAutoFit/>
          </a:bodyPr>
          <a:lstStyle/>
          <a:p>
            <a:pPr algn="ctr"/>
            <a:r>
              <a:rPr lang="es-ES_tradnl" sz="3200" dirty="0">
                <a:solidFill>
                  <a:schemeClr val="bg1"/>
                </a:solidFill>
                <a:latin typeface="Arial Narrow" panose="020B0606020202030204" pitchFamily="34" charset="0"/>
              </a:rPr>
              <a:t>Framework Scrum SAS</a:t>
            </a:r>
          </a:p>
          <a:p>
            <a:pPr algn="ctr"/>
            <a:r>
              <a:rPr lang="es-ES_tradnl" sz="3200" dirty="0">
                <a:solidFill>
                  <a:schemeClr val="bg1"/>
                </a:solidFill>
                <a:latin typeface="Arial Narrow" panose="020B0606020202030204" pitchFamily="34" charset="0"/>
              </a:rPr>
              <a:t>Sprint 0</a:t>
            </a:r>
            <a:endParaRPr lang="es-ES" sz="3200"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pic>
        <p:nvPicPr>
          <p:cNvPr id="6" name="Imagen 5" descr="Imagen que contiene dibujo&#10;&#10;Descripción generada automáticamente">
            <a:extLst>
              <a:ext uri="{FF2B5EF4-FFF2-40B4-BE49-F238E27FC236}">
                <a16:creationId xmlns:a16="http://schemas.microsoft.com/office/drawing/2014/main" id="{DDEF3C45-449A-46D8-965D-DDC3EC863DE4}"/>
              </a:ext>
            </a:extLst>
          </p:cNvPr>
          <p:cNvPicPr>
            <a:picLocks noChangeAspect="1"/>
          </p:cNvPicPr>
          <p:nvPr/>
        </p:nvPicPr>
        <p:blipFill>
          <a:blip r:embed="rId3"/>
          <a:stretch>
            <a:fillRect/>
          </a:stretch>
        </p:blipFill>
        <p:spPr>
          <a:xfrm>
            <a:off x="2367422" y="2257182"/>
            <a:ext cx="7333828" cy="2343636"/>
          </a:xfrm>
          <a:prstGeom prst="rect">
            <a:avLst/>
          </a:prstGeom>
        </p:spPr>
      </p:pic>
    </p:spTree>
    <p:extLst>
      <p:ext uri="{BB962C8B-B14F-4D97-AF65-F5344CB8AC3E}">
        <p14:creationId xmlns:p14="http://schemas.microsoft.com/office/powerpoint/2010/main" val="1301013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B2A7F79F-7A7E-4922-B5EE-217718BAA035}"/>
              </a:ext>
            </a:extLst>
          </p:cNvPr>
          <p:cNvPicPr>
            <a:picLocks noChangeAspect="1"/>
          </p:cNvPicPr>
          <p:nvPr/>
        </p:nvPicPr>
        <p:blipFill>
          <a:blip r:embed="rId3"/>
          <a:stretch>
            <a:fillRect/>
          </a:stretch>
        </p:blipFill>
        <p:spPr>
          <a:xfrm rot="2645269">
            <a:off x="8645684" y="3021727"/>
            <a:ext cx="872241" cy="681438"/>
          </a:xfrm>
          <a:prstGeom prst="rect">
            <a:avLst/>
          </a:prstGeom>
        </p:spPr>
      </p:pic>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324184" y="2213882"/>
            <a:ext cx="6408712" cy="4320480"/>
          </a:xfrm>
        </p:spPr>
        <p:txBody>
          <a:bodyPr vert="horz" wrap="square" lIns="91440" tIns="45720" rIns="91440" bIns="45720" numCol="1" anchor="t" anchorCtr="0" compatLnSpc="1">
            <a:prstTxWarp prst="textNoShape">
              <a:avLst/>
            </a:prstTxWarp>
          </a:bodyPr>
          <a:lstStyle/>
          <a:p>
            <a:pPr marL="0" indent="0" algn="just">
              <a:lnSpc>
                <a:spcPct val="150000"/>
              </a:lnSpc>
              <a:buNone/>
            </a:pPr>
            <a:r>
              <a:rPr lang="es-ES" altLang="es-ES" sz="1800" dirty="0">
                <a:solidFill>
                  <a:srgbClr val="17375E"/>
                </a:solidFill>
                <a:latin typeface="Arial Narrow" panose="020B0606020202030204" pitchFamily="34" charset="0"/>
              </a:rPr>
              <a:t>Antes de comenzar cualquier proyecto es importante que todos los participantes estén alineados con el objetivo, por lo que es necesario realizar una serie de dinámicas </a:t>
            </a:r>
            <a:r>
              <a:rPr lang="es-ES" sz="1800" dirty="0">
                <a:solidFill>
                  <a:srgbClr val="17375E"/>
                </a:solidFill>
                <a:latin typeface="Arial Narrow" panose="020B0606020202030204" pitchFamily="34" charset="0"/>
              </a:rPr>
              <a:t>orientadas a: </a:t>
            </a:r>
            <a:r>
              <a:rPr lang="es-ES" sz="1800" i="1" u="sng" dirty="0">
                <a:solidFill>
                  <a:srgbClr val="17375E"/>
                </a:solidFill>
                <a:latin typeface="Arial Narrow" panose="020B0606020202030204" pitchFamily="34" charset="0"/>
              </a:rPr>
              <a:t>alinear ideas</a:t>
            </a:r>
            <a:r>
              <a:rPr lang="es-ES" sz="1800" i="1" dirty="0">
                <a:solidFill>
                  <a:srgbClr val="17375E"/>
                </a:solidFill>
                <a:latin typeface="Arial Narrow" panose="020B0606020202030204" pitchFamily="34" charset="0"/>
              </a:rPr>
              <a:t>, </a:t>
            </a:r>
            <a:r>
              <a:rPr lang="es-ES" sz="1800" i="1" u="sng" dirty="0">
                <a:solidFill>
                  <a:srgbClr val="17375E"/>
                </a:solidFill>
                <a:latin typeface="Arial Narrow" panose="020B0606020202030204" pitchFamily="34" charset="0"/>
              </a:rPr>
              <a:t>identificar los roles</a:t>
            </a:r>
            <a:r>
              <a:rPr lang="es-ES" sz="1800" i="1" dirty="0">
                <a:solidFill>
                  <a:srgbClr val="17375E"/>
                </a:solidFill>
                <a:latin typeface="Arial Narrow" panose="020B0606020202030204" pitchFamily="34" charset="0"/>
              </a:rPr>
              <a:t> de las personas y </a:t>
            </a:r>
            <a:r>
              <a:rPr lang="es-ES" sz="1800" i="1" u="sng" dirty="0">
                <a:solidFill>
                  <a:srgbClr val="17375E"/>
                </a:solidFill>
                <a:latin typeface="Arial Narrow" panose="020B0606020202030204" pitchFamily="34" charset="0"/>
              </a:rPr>
              <a:t>compartir riesgos</a:t>
            </a:r>
            <a:r>
              <a:rPr lang="es-ES" sz="1800" i="1" dirty="0">
                <a:solidFill>
                  <a:srgbClr val="17375E"/>
                </a:solidFill>
                <a:latin typeface="Arial Narrow" panose="020B0606020202030204" pitchFamily="34" charset="0"/>
              </a:rPr>
              <a:t>, así como establecer un </a:t>
            </a:r>
            <a:r>
              <a:rPr lang="es-ES" sz="1800" i="1" u="sng" dirty="0">
                <a:solidFill>
                  <a:srgbClr val="17375E"/>
                </a:solidFill>
                <a:latin typeface="Arial Narrow" panose="020B0606020202030204" pitchFamily="34" charset="0"/>
              </a:rPr>
              <a:t>compromiso común</a:t>
            </a:r>
            <a:r>
              <a:rPr lang="es-ES" sz="1800" i="1" dirty="0">
                <a:solidFill>
                  <a:srgbClr val="17375E"/>
                </a:solidFill>
                <a:latin typeface="Arial Narrow" panose="020B0606020202030204" pitchFamily="34" charset="0"/>
              </a:rPr>
              <a:t> para marcar el alcance de las líneas maestras del proyecto.</a:t>
            </a:r>
            <a:endParaRPr lang="es-ES" sz="1800" dirty="0">
              <a:solidFill>
                <a:srgbClr val="17375E"/>
              </a:solidFill>
              <a:latin typeface="Arial Narrow" panose="020B0606020202030204" pitchFamily="34" charset="0"/>
            </a:endParaRPr>
          </a:p>
          <a:p>
            <a:pPr marL="0" indent="0" algn="just">
              <a:lnSpc>
                <a:spcPct val="150000"/>
              </a:lnSpc>
              <a:buNone/>
            </a:pPr>
            <a:endParaRPr lang="es-ES" sz="1800" dirty="0">
              <a:solidFill>
                <a:srgbClr val="17375E"/>
              </a:solidFill>
              <a:latin typeface="Arial Narrow" panose="020B0606020202030204" pitchFamily="34" charset="0"/>
            </a:endParaRPr>
          </a:p>
          <a:p>
            <a:pPr marL="0" indent="0" algn="just">
              <a:lnSpc>
                <a:spcPct val="150000"/>
              </a:lnSpc>
              <a:buNone/>
            </a:pPr>
            <a:r>
              <a:rPr lang="es-ES" altLang="es-ES" sz="1800" dirty="0">
                <a:solidFill>
                  <a:srgbClr val="17375E"/>
                </a:solidFill>
                <a:latin typeface="Arial Narrow" panose="020B0606020202030204" pitchFamily="34" charset="0"/>
              </a:rPr>
              <a:t>Este conjunto de dinámicas es lo que se denomina </a:t>
            </a:r>
            <a:r>
              <a:rPr lang="es-ES" altLang="es-ES" sz="1800" dirty="0" err="1">
                <a:solidFill>
                  <a:srgbClr val="17375E"/>
                </a:solidFill>
                <a:latin typeface="Arial Narrow" panose="020B0606020202030204" pitchFamily="34" charset="0"/>
              </a:rPr>
              <a:t>Inception</a:t>
            </a:r>
            <a:r>
              <a:rPr lang="es-ES" altLang="es-ES" sz="1800" dirty="0">
                <a:solidFill>
                  <a:srgbClr val="17375E"/>
                </a:solidFill>
                <a:latin typeface="Arial Narrow" panose="020B0606020202030204" pitchFamily="34" charset="0"/>
              </a:rPr>
              <a:t>.</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¿Qué es </a:t>
            </a:r>
            <a:r>
              <a:rPr lang="es-ES" altLang="es-ES" sz="4800" b="1" dirty="0" err="1">
                <a:solidFill>
                  <a:srgbClr val="17375E"/>
                </a:solidFill>
                <a:latin typeface="Arial Narrow" panose="020B0606020202030204" pitchFamily="34" charset="0"/>
              </a:rPr>
              <a:t>Inception</a:t>
            </a:r>
            <a:r>
              <a:rPr lang="es-ES" altLang="es-ES" sz="4800" b="1" dirty="0">
                <a:solidFill>
                  <a:srgbClr val="17375E"/>
                </a:solidFill>
                <a:latin typeface="Arial Narrow" panose="020B0606020202030204" pitchFamily="34" charset="0"/>
              </a:rPr>
              <a:t>?</a:t>
            </a:r>
          </a:p>
          <a:p>
            <a:pPr algn="just" defTabSz="914400">
              <a:lnSpc>
                <a:spcPct val="150000"/>
              </a:lnSpc>
            </a:pPr>
            <a:endParaRPr lang="es-ES" altLang="es-ES" sz="4800" b="1" dirty="0">
              <a:solidFill>
                <a:srgbClr val="17375E"/>
              </a:solidFill>
              <a:latin typeface="Arial Narrow" panose="020B0606020202030204" pitchFamily="34" charset="0"/>
            </a:endParaRPr>
          </a:p>
        </p:txBody>
      </p:sp>
      <p:pic>
        <p:nvPicPr>
          <p:cNvPr id="2" name="Imagen 1">
            <a:extLst>
              <a:ext uri="{FF2B5EF4-FFF2-40B4-BE49-F238E27FC236}">
                <a16:creationId xmlns:a16="http://schemas.microsoft.com/office/drawing/2014/main" id="{F98DED2B-C21F-4B28-8A2B-5F9D39D52740}"/>
              </a:ext>
            </a:extLst>
          </p:cNvPr>
          <p:cNvPicPr>
            <a:picLocks noChangeAspect="1"/>
          </p:cNvPicPr>
          <p:nvPr/>
        </p:nvPicPr>
        <p:blipFill>
          <a:blip r:embed="rId4"/>
          <a:stretch>
            <a:fillRect/>
          </a:stretch>
        </p:blipFill>
        <p:spPr>
          <a:xfrm>
            <a:off x="7466101" y="1508607"/>
            <a:ext cx="2379717" cy="1735794"/>
          </a:xfrm>
          <a:prstGeom prst="rect">
            <a:avLst/>
          </a:prstGeom>
        </p:spPr>
      </p:pic>
      <p:pic>
        <p:nvPicPr>
          <p:cNvPr id="5" name="Imagen 4">
            <a:extLst>
              <a:ext uri="{FF2B5EF4-FFF2-40B4-BE49-F238E27FC236}">
                <a16:creationId xmlns:a16="http://schemas.microsoft.com/office/drawing/2014/main" id="{FF471309-8F63-422F-8E62-26D61DCFA98C}"/>
              </a:ext>
            </a:extLst>
          </p:cNvPr>
          <p:cNvPicPr>
            <a:picLocks noChangeAspect="1"/>
          </p:cNvPicPr>
          <p:nvPr/>
        </p:nvPicPr>
        <p:blipFill>
          <a:blip r:embed="rId3"/>
          <a:stretch>
            <a:fillRect/>
          </a:stretch>
        </p:blipFill>
        <p:spPr>
          <a:xfrm rot="2645269">
            <a:off x="9847432" y="4078632"/>
            <a:ext cx="872241" cy="681438"/>
          </a:xfrm>
          <a:prstGeom prst="rect">
            <a:avLst/>
          </a:prstGeom>
        </p:spPr>
      </p:pic>
      <p:pic>
        <p:nvPicPr>
          <p:cNvPr id="8" name="Imagen 7">
            <a:extLst>
              <a:ext uri="{FF2B5EF4-FFF2-40B4-BE49-F238E27FC236}">
                <a16:creationId xmlns:a16="http://schemas.microsoft.com/office/drawing/2014/main" id="{D7B97627-756E-42AD-977F-757E22DFAAE7}"/>
              </a:ext>
            </a:extLst>
          </p:cNvPr>
          <p:cNvPicPr>
            <a:picLocks noChangeAspect="1"/>
          </p:cNvPicPr>
          <p:nvPr/>
        </p:nvPicPr>
        <p:blipFill>
          <a:blip r:embed="rId5"/>
          <a:stretch>
            <a:fillRect/>
          </a:stretch>
        </p:blipFill>
        <p:spPr>
          <a:xfrm>
            <a:off x="10000769" y="4694637"/>
            <a:ext cx="2144231" cy="1839725"/>
          </a:xfrm>
          <a:prstGeom prst="rect">
            <a:avLst/>
          </a:prstGeom>
        </p:spPr>
      </p:pic>
      <p:pic>
        <p:nvPicPr>
          <p:cNvPr id="11" name="Imagen 10">
            <a:extLst>
              <a:ext uri="{FF2B5EF4-FFF2-40B4-BE49-F238E27FC236}">
                <a16:creationId xmlns:a16="http://schemas.microsoft.com/office/drawing/2014/main" id="{55403765-FFA3-4F27-84CE-FD051F235E82}"/>
              </a:ext>
            </a:extLst>
          </p:cNvPr>
          <p:cNvPicPr>
            <a:picLocks noChangeAspect="1"/>
          </p:cNvPicPr>
          <p:nvPr/>
        </p:nvPicPr>
        <p:blipFill>
          <a:blip r:embed="rId6"/>
          <a:stretch>
            <a:fillRect/>
          </a:stretch>
        </p:blipFill>
        <p:spPr>
          <a:xfrm>
            <a:off x="7305551" y="1162439"/>
            <a:ext cx="2772162" cy="400106"/>
          </a:xfrm>
          <a:prstGeom prst="rect">
            <a:avLst/>
          </a:prstGeom>
        </p:spPr>
      </p:pic>
      <p:pic>
        <p:nvPicPr>
          <p:cNvPr id="13" name="Imagen 12">
            <a:extLst>
              <a:ext uri="{FF2B5EF4-FFF2-40B4-BE49-F238E27FC236}">
                <a16:creationId xmlns:a16="http://schemas.microsoft.com/office/drawing/2014/main" id="{39A51BAE-89BB-4219-B558-FBAF6EB030C9}"/>
              </a:ext>
            </a:extLst>
          </p:cNvPr>
          <p:cNvPicPr>
            <a:picLocks noChangeAspect="1"/>
          </p:cNvPicPr>
          <p:nvPr/>
        </p:nvPicPr>
        <p:blipFill>
          <a:blip r:embed="rId7"/>
          <a:stretch>
            <a:fillRect/>
          </a:stretch>
        </p:blipFill>
        <p:spPr>
          <a:xfrm>
            <a:off x="9005267" y="3871186"/>
            <a:ext cx="1991003" cy="323895"/>
          </a:xfrm>
          <a:prstGeom prst="rect">
            <a:avLst/>
          </a:prstGeom>
        </p:spPr>
      </p:pic>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2</a:t>
            </a:fld>
            <a:endParaRPr lang="es-ES"/>
          </a:p>
        </p:txBody>
      </p:sp>
    </p:spTree>
    <p:extLst>
      <p:ext uri="{BB962C8B-B14F-4D97-AF65-F5344CB8AC3E}">
        <p14:creationId xmlns:p14="http://schemas.microsoft.com/office/powerpoint/2010/main" val="2164356399"/>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983432" y="2708920"/>
            <a:ext cx="4536504" cy="4320480"/>
          </a:xfrm>
        </p:spPr>
        <p:txBody>
          <a:bodyPr vert="horz" wrap="square" lIns="91440" tIns="45720" rIns="91440" bIns="45720" numCol="1" anchor="t" anchorCtr="0" compatLnSpc="1">
            <a:prstTxWarp prst="textNoShape">
              <a:avLst/>
            </a:prstTxWarp>
          </a:bodyPr>
          <a:lstStyle/>
          <a:p>
            <a:pPr algn="just">
              <a:lnSpc>
                <a:spcPct val="150000"/>
              </a:lnSpc>
              <a:buFont typeface="+mj-lt"/>
              <a:buAutoNum type="arabicPeriod"/>
            </a:pPr>
            <a:r>
              <a:rPr lang="es-ES" altLang="es-ES" dirty="0" smtClean="0">
                <a:solidFill>
                  <a:srgbClr val="17375E"/>
                </a:solidFill>
                <a:latin typeface="Arial Narrow" panose="020B0606020202030204" pitchFamily="34" charset="0"/>
              </a:rPr>
              <a:t>¿Para </a:t>
            </a:r>
            <a:r>
              <a:rPr lang="es-ES" altLang="es-ES" dirty="0">
                <a:solidFill>
                  <a:srgbClr val="17375E"/>
                </a:solidFill>
                <a:latin typeface="Arial Narrow" panose="020B0606020202030204" pitchFamily="34" charset="0"/>
              </a:rPr>
              <a:t>qué estamos aquí?</a:t>
            </a:r>
          </a:p>
          <a:p>
            <a:pPr algn="just">
              <a:lnSpc>
                <a:spcPct val="150000"/>
              </a:lnSpc>
              <a:buFont typeface="+mj-lt"/>
              <a:buAutoNum type="arabicPeriod"/>
            </a:pPr>
            <a:r>
              <a:rPr lang="es-ES" altLang="es-ES" dirty="0">
                <a:solidFill>
                  <a:srgbClr val="17375E"/>
                </a:solidFill>
                <a:latin typeface="Arial Narrow" panose="020B0606020202030204" pitchFamily="34" charset="0"/>
              </a:rPr>
              <a:t>Elevator pitch.</a:t>
            </a:r>
          </a:p>
          <a:p>
            <a:pPr algn="just">
              <a:lnSpc>
                <a:spcPct val="150000"/>
              </a:lnSpc>
              <a:buFont typeface="+mj-lt"/>
              <a:buAutoNum type="arabicPeriod"/>
            </a:pPr>
            <a:r>
              <a:rPr lang="es-ES" altLang="es-ES" dirty="0" smtClean="0">
                <a:solidFill>
                  <a:srgbClr val="17375E"/>
                </a:solidFill>
                <a:latin typeface="Arial Narrow" panose="020B0606020202030204" pitchFamily="34" charset="0"/>
              </a:rPr>
              <a:t>La </a:t>
            </a:r>
            <a:r>
              <a:rPr lang="es-ES" altLang="es-ES" dirty="0">
                <a:solidFill>
                  <a:srgbClr val="17375E"/>
                </a:solidFill>
                <a:latin typeface="Arial Narrow" panose="020B0606020202030204" pitchFamily="34" charset="0"/>
              </a:rPr>
              <a:t>lista de NO es.</a:t>
            </a:r>
          </a:p>
          <a:p>
            <a:pPr algn="just">
              <a:lnSpc>
                <a:spcPct val="150000"/>
              </a:lnSpc>
              <a:buFont typeface="+mj-lt"/>
              <a:buAutoNum type="arabicPeriod"/>
            </a:pPr>
            <a:r>
              <a:rPr lang="es-ES" altLang="es-ES" dirty="0">
                <a:solidFill>
                  <a:srgbClr val="17375E"/>
                </a:solidFill>
                <a:latin typeface="Arial Narrow" panose="020B0606020202030204" pitchFamily="34" charset="0"/>
              </a:rPr>
              <a:t>Conoce a tus vecinos</a:t>
            </a:r>
            <a:r>
              <a:rPr lang="es-ES" altLang="es-ES" dirty="0" smtClean="0">
                <a:solidFill>
                  <a:srgbClr val="17375E"/>
                </a:solidFill>
                <a:latin typeface="Arial Narrow" panose="020B0606020202030204" pitchFamily="34" charset="0"/>
              </a:rPr>
              <a:t>.</a:t>
            </a:r>
          </a:p>
          <a:p>
            <a:pPr algn="just">
              <a:lnSpc>
                <a:spcPct val="150000"/>
              </a:lnSpc>
              <a:buFont typeface="+mj-lt"/>
              <a:buAutoNum type="arabicPeriod"/>
            </a:pPr>
            <a:r>
              <a:rPr lang="es-ES" altLang="es-ES" dirty="0" smtClean="0">
                <a:solidFill>
                  <a:srgbClr val="17375E"/>
                </a:solidFill>
                <a:latin typeface="Arial Narrow" panose="020B0606020202030204" pitchFamily="34" charset="0"/>
              </a:rPr>
              <a:t>Identifica </a:t>
            </a:r>
            <a:r>
              <a:rPr lang="es-ES" altLang="es-ES" dirty="0">
                <a:solidFill>
                  <a:srgbClr val="17375E"/>
                </a:solidFill>
                <a:latin typeface="Arial Narrow" panose="020B0606020202030204" pitchFamily="34" charset="0"/>
              </a:rPr>
              <a:t>a tus </a:t>
            </a:r>
            <a:r>
              <a:rPr lang="es-ES" altLang="es-ES" dirty="0" smtClean="0">
                <a:solidFill>
                  <a:srgbClr val="17375E"/>
                </a:solidFill>
                <a:latin typeface="Arial Narrow" panose="020B0606020202030204" pitchFamily="34" charset="0"/>
              </a:rPr>
              <a:t>usuarios.</a:t>
            </a:r>
            <a:endParaRPr lang="es-ES" altLang="es-ES" dirty="0">
              <a:solidFill>
                <a:srgbClr val="17375E"/>
              </a:solidFill>
              <a:latin typeface="Arial Narrow" panose="020B0606020202030204" pitchFamily="34" charset="0"/>
            </a:endParaRPr>
          </a:p>
          <a:p>
            <a:pPr marL="0" indent="0" algn="just">
              <a:lnSpc>
                <a:spcPct val="150000"/>
              </a:lnSpc>
              <a:buNone/>
            </a:pPr>
            <a:r>
              <a:rPr lang="es-ES" altLang="es-ES" dirty="0">
                <a:solidFill>
                  <a:srgbClr val="17375E"/>
                </a:solidFill>
                <a:latin typeface="Arial Narrow" panose="020B0606020202030204" pitchFamily="34" charset="0"/>
              </a:rPr>
              <a:t>8</a:t>
            </a:r>
            <a:r>
              <a:rPr lang="es-ES" altLang="es-ES" dirty="0" smtClean="0">
                <a:solidFill>
                  <a:srgbClr val="17375E"/>
                </a:solidFill>
                <a:latin typeface="Arial Narrow" panose="020B0606020202030204" pitchFamily="34" charset="0"/>
              </a:rPr>
              <a:t>.  La </a:t>
            </a:r>
            <a:r>
              <a:rPr lang="es-ES" altLang="es-ES" dirty="0">
                <a:solidFill>
                  <a:srgbClr val="17375E"/>
                </a:solidFill>
                <a:latin typeface="Arial Narrow" panose="020B0606020202030204" pitchFamily="34" charset="0"/>
              </a:rPr>
              <a:t>caja del producto.</a:t>
            </a:r>
          </a:p>
          <a:p>
            <a:pPr marL="0" indent="0" algn="just">
              <a:lnSpc>
                <a:spcPct val="150000"/>
              </a:lnSpc>
              <a:buNone/>
            </a:pPr>
            <a:endParaRPr lang="es-ES" altLang="es-ES" dirty="0">
              <a:solidFill>
                <a:srgbClr val="17375E"/>
              </a:solidFill>
              <a:latin typeface="Arial Narrow" panose="020B0606020202030204" pitchFamily="34" charset="0"/>
            </a:endParaRP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¿Qué dinámicas llevaremos a cabo?</a:t>
            </a:r>
          </a:p>
        </p:txBody>
      </p:sp>
      <p:sp>
        <p:nvSpPr>
          <p:cNvPr id="7" name="Marcador de texto 1">
            <a:extLst>
              <a:ext uri="{FF2B5EF4-FFF2-40B4-BE49-F238E27FC236}">
                <a16:creationId xmlns:a16="http://schemas.microsoft.com/office/drawing/2014/main" id="{D74BA12F-95C6-4C0F-ABCC-4C43C997BDCE}"/>
              </a:ext>
            </a:extLst>
          </p:cNvPr>
          <p:cNvSpPr txBox="1">
            <a:spLocks/>
          </p:cNvSpPr>
          <p:nvPr/>
        </p:nvSpPr>
        <p:spPr>
          <a:xfrm>
            <a:off x="6836942" y="2698319"/>
            <a:ext cx="4536504" cy="4320480"/>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gn="just">
              <a:lnSpc>
                <a:spcPct val="150000"/>
              </a:lnSpc>
              <a:buFont typeface="+mj-lt"/>
              <a:buAutoNum type="arabicPeriod" startAt="6"/>
            </a:pPr>
            <a:r>
              <a:rPr lang="es-ES" altLang="es-ES" dirty="0" smtClean="0">
                <a:solidFill>
                  <a:srgbClr val="17375E"/>
                </a:solidFill>
                <a:latin typeface="Arial Narrow" panose="020B0606020202030204" pitchFamily="34" charset="0"/>
              </a:rPr>
              <a:t>Dibuja </a:t>
            </a:r>
            <a:r>
              <a:rPr lang="es-ES" altLang="es-ES" dirty="0">
                <a:solidFill>
                  <a:srgbClr val="17375E"/>
                </a:solidFill>
                <a:latin typeface="Arial Narrow" panose="020B0606020202030204" pitchFamily="34" charset="0"/>
              </a:rPr>
              <a:t>la solución.</a:t>
            </a:r>
          </a:p>
          <a:p>
            <a:pPr marL="457200" indent="-457200" algn="just">
              <a:lnSpc>
                <a:spcPct val="150000"/>
              </a:lnSpc>
              <a:buFont typeface="+mj-lt"/>
              <a:buAutoNum type="arabicPeriod" startAt="6"/>
            </a:pPr>
            <a:r>
              <a:rPr lang="es-ES" altLang="es-ES" dirty="0">
                <a:solidFill>
                  <a:srgbClr val="17375E"/>
                </a:solidFill>
                <a:latin typeface="Arial Narrow" panose="020B0606020202030204" pitchFamily="34" charset="0"/>
              </a:rPr>
              <a:t>Qué nos quita el sueño</a:t>
            </a:r>
            <a:r>
              <a:rPr lang="es-ES" altLang="es-ES" dirty="0" smtClean="0">
                <a:solidFill>
                  <a:srgbClr val="17375E"/>
                </a:solidFill>
                <a:latin typeface="Arial Narrow" panose="020B0606020202030204" pitchFamily="34" charset="0"/>
              </a:rPr>
              <a:t>.</a:t>
            </a:r>
            <a:endParaRPr lang="es-ES" altLang="es-ES" dirty="0">
              <a:solidFill>
                <a:srgbClr val="17375E"/>
              </a:solidFill>
              <a:latin typeface="Arial Narrow" panose="020B0606020202030204" pitchFamily="34" charset="0"/>
            </a:endParaRPr>
          </a:p>
        </p:txBody>
      </p:sp>
      <p:sp>
        <p:nvSpPr>
          <p:cNvPr id="8" name="Marcador de texto 1">
            <a:extLst>
              <a:ext uri="{FF2B5EF4-FFF2-40B4-BE49-F238E27FC236}">
                <a16:creationId xmlns:a16="http://schemas.microsoft.com/office/drawing/2014/main" id="{60179D42-1BB8-445E-9887-0E4C46A348F0}"/>
              </a:ext>
            </a:extLst>
          </p:cNvPr>
          <p:cNvSpPr txBox="1">
            <a:spLocks/>
          </p:cNvSpPr>
          <p:nvPr/>
        </p:nvSpPr>
        <p:spPr>
          <a:xfrm>
            <a:off x="839416" y="2013854"/>
            <a:ext cx="3526060"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000" b="1" dirty="0">
                <a:solidFill>
                  <a:srgbClr val="17375E"/>
                </a:solidFill>
                <a:latin typeface="Arial Narrow" panose="020B0606020202030204" pitchFamily="34" charset="0"/>
              </a:rPr>
              <a:t>Centradas en el </a:t>
            </a:r>
            <a:r>
              <a:rPr lang="es-ES" altLang="es-ES" sz="3000" b="1" dirty="0">
                <a:solidFill>
                  <a:srgbClr val="00B050"/>
                </a:solidFill>
                <a:latin typeface="Arial Narrow" panose="020B0606020202030204" pitchFamily="34" charset="0"/>
              </a:rPr>
              <a:t>QUÉ</a:t>
            </a:r>
            <a:r>
              <a:rPr lang="es-ES" altLang="es-ES" sz="3000" b="1" dirty="0">
                <a:solidFill>
                  <a:srgbClr val="17375E"/>
                </a:solidFill>
                <a:latin typeface="Arial Narrow" panose="020B0606020202030204" pitchFamily="34" charset="0"/>
              </a:rPr>
              <a:t>:</a:t>
            </a:r>
          </a:p>
        </p:txBody>
      </p:sp>
      <p:sp>
        <p:nvSpPr>
          <p:cNvPr id="10" name="Marcador de texto 1">
            <a:extLst>
              <a:ext uri="{FF2B5EF4-FFF2-40B4-BE49-F238E27FC236}">
                <a16:creationId xmlns:a16="http://schemas.microsoft.com/office/drawing/2014/main" id="{B8E380AB-7E82-45EB-8291-3C0CBFDD3D7C}"/>
              </a:ext>
            </a:extLst>
          </p:cNvPr>
          <p:cNvSpPr txBox="1">
            <a:spLocks/>
          </p:cNvSpPr>
          <p:nvPr/>
        </p:nvSpPr>
        <p:spPr>
          <a:xfrm>
            <a:off x="6672066" y="2013854"/>
            <a:ext cx="3960440"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000" b="1" dirty="0">
                <a:solidFill>
                  <a:srgbClr val="17375E"/>
                </a:solidFill>
                <a:latin typeface="Arial Narrow" panose="020B0606020202030204" pitchFamily="34" charset="0"/>
              </a:rPr>
              <a:t>Centradas en el </a:t>
            </a:r>
            <a:r>
              <a:rPr lang="es-ES" altLang="es-ES" sz="3000" b="1" dirty="0">
                <a:solidFill>
                  <a:srgbClr val="00B050"/>
                </a:solidFill>
                <a:latin typeface="Arial Narrow" panose="020B0606020202030204" pitchFamily="34" charset="0"/>
              </a:rPr>
              <a:t>CÓMO</a:t>
            </a:r>
            <a:r>
              <a:rPr lang="es-ES" altLang="es-ES" sz="3000" b="1" dirty="0">
                <a:solidFill>
                  <a:srgbClr val="17375E"/>
                </a:solidFill>
                <a:latin typeface="Arial Narrow" panose="020B0606020202030204" pitchFamily="34" charset="0"/>
              </a:rPr>
              <a:t>:</a:t>
            </a:r>
          </a:p>
        </p:txBody>
      </p:sp>
      <p:sp>
        <p:nvSpPr>
          <p:cNvPr id="2" name="Marcador de número de diapositiva 1">
            <a:extLst>
              <a:ext uri="{FF2B5EF4-FFF2-40B4-BE49-F238E27FC236}">
                <a16:creationId xmlns:a16="http://schemas.microsoft.com/office/drawing/2014/main" id="{6D0CFA78-F2B1-4C52-8E19-164DDB329CA2}"/>
              </a:ext>
            </a:extLst>
          </p:cNvPr>
          <p:cNvSpPr>
            <a:spLocks noGrp="1"/>
          </p:cNvSpPr>
          <p:nvPr>
            <p:ph type="sldNum" sz="quarter" idx="4"/>
          </p:nvPr>
        </p:nvSpPr>
        <p:spPr/>
        <p:txBody>
          <a:bodyPr/>
          <a:lstStyle/>
          <a:p>
            <a:fld id="{1BC21198-D50D-4EFA-BC26-0CB323897433}" type="slidenum">
              <a:rPr lang="es-ES" smtClean="0"/>
              <a:pPr/>
              <a:t>3</a:t>
            </a:fld>
            <a:endParaRPr lang="es-ES"/>
          </a:p>
        </p:txBody>
      </p:sp>
    </p:spTree>
    <p:extLst>
      <p:ext uri="{BB962C8B-B14F-4D97-AF65-F5344CB8AC3E}">
        <p14:creationId xmlns:p14="http://schemas.microsoft.com/office/powerpoint/2010/main" val="4102509458"/>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695400" y="2060848"/>
            <a:ext cx="11019556" cy="4320480"/>
          </a:xfrm>
        </p:spPr>
        <p:txBody>
          <a:bodyPr vert="horz" wrap="square" lIns="91440" tIns="45720" rIns="91440" bIns="45720" numCol="1" anchor="t" anchorCtr="0" compatLnSpc="1">
            <a:prstTxWarp prst="textNoShape">
              <a:avLst/>
            </a:prstTxWarp>
          </a:bodyPr>
          <a:lstStyle/>
          <a:p>
            <a:pPr marL="0" indent="0" algn="just">
              <a:lnSpc>
                <a:spcPct val="150000"/>
              </a:lnSpc>
              <a:buNone/>
            </a:pPr>
            <a:r>
              <a:rPr lang="es-ES" altLang="es-ES" dirty="0">
                <a:solidFill>
                  <a:srgbClr val="17375E"/>
                </a:solidFill>
                <a:latin typeface="Arial Narrow" panose="020B0606020202030204" pitchFamily="34" charset="0"/>
              </a:rPr>
              <a:t>Todos los actores implicados en el proyecto:</a:t>
            </a:r>
          </a:p>
          <a:p>
            <a:pPr algn="just">
              <a:lnSpc>
                <a:spcPct val="150000"/>
              </a:lnSpc>
            </a:pPr>
            <a:r>
              <a:rPr lang="es-ES" altLang="es-ES" dirty="0">
                <a:solidFill>
                  <a:srgbClr val="17375E"/>
                </a:solidFill>
                <a:latin typeface="Arial Narrow" panose="020B0606020202030204" pitchFamily="34" charset="0"/>
              </a:rPr>
              <a:t>Scrum master.</a:t>
            </a:r>
          </a:p>
          <a:p>
            <a:pPr algn="just">
              <a:lnSpc>
                <a:spcPct val="150000"/>
              </a:lnSpc>
            </a:pPr>
            <a:r>
              <a:rPr lang="es-ES" altLang="es-ES" dirty="0">
                <a:solidFill>
                  <a:srgbClr val="17375E"/>
                </a:solidFill>
                <a:latin typeface="Arial Narrow" panose="020B0606020202030204" pitchFamily="34" charset="0"/>
              </a:rPr>
              <a:t>Equipo desarrollo.</a:t>
            </a:r>
          </a:p>
          <a:p>
            <a:pPr algn="just">
              <a:lnSpc>
                <a:spcPct val="150000"/>
              </a:lnSpc>
            </a:pPr>
            <a:r>
              <a:rPr lang="es-ES" altLang="es-ES" dirty="0" err="1">
                <a:solidFill>
                  <a:srgbClr val="17375E"/>
                </a:solidFill>
                <a:latin typeface="Arial Narrow" panose="020B0606020202030204" pitchFamily="34" charset="0"/>
              </a:rPr>
              <a:t>Product</a:t>
            </a:r>
            <a:r>
              <a:rPr lang="es-ES" altLang="es-ES" dirty="0">
                <a:solidFill>
                  <a:srgbClr val="17375E"/>
                </a:solidFill>
                <a:latin typeface="Arial Narrow" panose="020B0606020202030204" pitchFamily="34" charset="0"/>
              </a:rPr>
              <a:t> </a:t>
            </a:r>
            <a:r>
              <a:rPr lang="es-ES" altLang="es-ES" dirty="0" err="1">
                <a:solidFill>
                  <a:srgbClr val="17375E"/>
                </a:solidFill>
                <a:latin typeface="Arial Narrow" panose="020B0606020202030204" pitchFamily="34" charset="0"/>
              </a:rPr>
              <a:t>owner</a:t>
            </a:r>
            <a:r>
              <a:rPr lang="es-ES" altLang="es-ES" dirty="0">
                <a:solidFill>
                  <a:srgbClr val="17375E"/>
                </a:solidFill>
                <a:latin typeface="Arial Narrow" panose="020B0606020202030204" pitchFamily="34" charset="0"/>
              </a:rPr>
              <a:t>.</a:t>
            </a:r>
          </a:p>
          <a:p>
            <a:pPr algn="just">
              <a:lnSpc>
                <a:spcPct val="150000"/>
              </a:lnSpc>
            </a:pPr>
            <a:r>
              <a:rPr lang="es-ES" altLang="es-ES" dirty="0">
                <a:solidFill>
                  <a:srgbClr val="17375E"/>
                </a:solidFill>
                <a:latin typeface="Arial Narrow" panose="020B0606020202030204" pitchFamily="34" charset="0"/>
              </a:rPr>
              <a:t>Dirección de proyecto SAS.</a:t>
            </a:r>
          </a:p>
          <a:p>
            <a:pPr algn="just">
              <a:lnSpc>
                <a:spcPct val="150000"/>
              </a:lnSpc>
            </a:pPr>
            <a:r>
              <a:rPr lang="es-ES" altLang="es-ES" dirty="0">
                <a:solidFill>
                  <a:srgbClr val="17375E"/>
                </a:solidFill>
                <a:latin typeface="Arial Narrow" panose="020B0606020202030204" pitchFamily="34" charset="0"/>
              </a:rPr>
              <a:t>Otros </a:t>
            </a:r>
            <a:r>
              <a:rPr lang="es-ES" altLang="es-ES" dirty="0" err="1">
                <a:solidFill>
                  <a:srgbClr val="17375E"/>
                </a:solidFill>
                <a:latin typeface="Arial Narrow" panose="020B0606020202030204" pitchFamily="34" charset="0"/>
              </a:rPr>
              <a:t>stakeholders</a:t>
            </a:r>
            <a:r>
              <a:rPr lang="es-ES" altLang="es-ES" dirty="0">
                <a:solidFill>
                  <a:srgbClr val="17375E"/>
                </a:solidFill>
                <a:latin typeface="Arial Narrow" panose="020B0606020202030204" pitchFamily="34" charset="0"/>
              </a:rPr>
              <a:t> interesados en el proyecto.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¿Quién debe participar?</a:t>
            </a:r>
          </a:p>
        </p:txBody>
      </p:sp>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4</a:t>
            </a:fld>
            <a:endParaRPr lang="es-ES"/>
          </a:p>
        </p:txBody>
      </p:sp>
    </p:spTree>
    <p:extLst>
      <p:ext uri="{BB962C8B-B14F-4D97-AF65-F5344CB8AC3E}">
        <p14:creationId xmlns:p14="http://schemas.microsoft.com/office/powerpoint/2010/main" val="29107769"/>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5377D869-554A-4635-93CF-E026E2448DC2}"/>
              </a:ext>
            </a:extLst>
          </p:cNvPr>
          <p:cNvPicPr>
            <a:picLocks noChangeAspect="1"/>
          </p:cNvPicPr>
          <p:nvPr/>
        </p:nvPicPr>
        <p:blipFill>
          <a:blip r:embed="rId3"/>
          <a:stretch>
            <a:fillRect/>
          </a:stretch>
        </p:blipFill>
        <p:spPr>
          <a:xfrm>
            <a:off x="8318788" y="3142737"/>
            <a:ext cx="3624064" cy="3624064"/>
          </a:xfrm>
          <a:prstGeom prst="rect">
            <a:avLst/>
          </a:prstGeom>
        </p:spPr>
      </p:pic>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¿Cómo se lleva a cabo el </a:t>
            </a:r>
            <a:r>
              <a:rPr lang="es-ES" altLang="es-ES" sz="4800" b="1" dirty="0" err="1">
                <a:solidFill>
                  <a:srgbClr val="17375E"/>
                </a:solidFill>
                <a:latin typeface="Arial Narrow" panose="020B0606020202030204" pitchFamily="34" charset="0"/>
              </a:rPr>
              <a:t>Inception</a:t>
            </a:r>
            <a:r>
              <a:rPr lang="es-ES" altLang="es-ES" sz="4800" b="1" dirty="0">
                <a:solidFill>
                  <a:srgbClr val="17375E"/>
                </a:solidFill>
                <a:latin typeface="Arial Narrow" panose="020B0606020202030204" pitchFamily="34" charset="0"/>
              </a:rPr>
              <a:t>?</a:t>
            </a:r>
          </a:p>
        </p:txBody>
      </p:sp>
      <p:sp>
        <p:nvSpPr>
          <p:cNvPr id="11" name="Marcador de texto 1">
            <a:extLst>
              <a:ext uri="{FF2B5EF4-FFF2-40B4-BE49-F238E27FC236}">
                <a16:creationId xmlns:a16="http://schemas.microsoft.com/office/drawing/2014/main" id="{599A4418-91EF-4491-BEA8-B767AD36E264}"/>
              </a:ext>
            </a:extLst>
          </p:cNvPr>
          <p:cNvSpPr>
            <a:spLocks noGrp="1"/>
          </p:cNvSpPr>
          <p:nvPr>
            <p:ph type="body" sz="quarter" idx="10"/>
          </p:nvPr>
        </p:nvSpPr>
        <p:spPr>
          <a:xfrm>
            <a:off x="249148" y="1890713"/>
            <a:ext cx="11449271" cy="1754311"/>
          </a:xfrm>
        </p:spPr>
        <p:txBody>
          <a:bodyPr vert="horz" wrap="square" lIns="91440" tIns="45720" rIns="91440" bIns="45720" numCol="1" anchor="t" anchorCtr="0" compatLnSpc="1">
            <a:prstTxWarp prst="textNoShape">
              <a:avLst/>
            </a:prstTxWarp>
          </a:bodyPr>
          <a:lstStyle/>
          <a:p>
            <a:pPr marL="0" indent="0" algn="just">
              <a:lnSpc>
                <a:spcPct val="150000"/>
              </a:lnSpc>
              <a:buNone/>
            </a:pPr>
            <a:r>
              <a:rPr lang="es-ES" altLang="es-ES" sz="1800" dirty="0">
                <a:solidFill>
                  <a:srgbClr val="17375E"/>
                </a:solidFill>
                <a:latin typeface="Arial Narrow" panose="020B0606020202030204" pitchFamily="34" charset="0"/>
              </a:rPr>
              <a:t>Existirá un </a:t>
            </a:r>
            <a:r>
              <a:rPr lang="es-ES" altLang="es-ES" sz="1800" b="1" dirty="0">
                <a:solidFill>
                  <a:srgbClr val="17375E"/>
                </a:solidFill>
                <a:latin typeface="Arial Narrow" panose="020B0606020202030204" pitchFamily="34" charset="0"/>
              </a:rPr>
              <a:t>Agile Coach </a:t>
            </a:r>
            <a:r>
              <a:rPr lang="es-ES" altLang="es-ES" sz="1800" dirty="0">
                <a:solidFill>
                  <a:srgbClr val="17375E"/>
                </a:solidFill>
                <a:latin typeface="Arial Narrow" panose="020B0606020202030204" pitchFamily="34" charset="0"/>
              </a:rPr>
              <a:t>que </a:t>
            </a:r>
            <a:r>
              <a:rPr lang="es-ES" altLang="es-ES" sz="1800" dirty="0" smtClean="0">
                <a:solidFill>
                  <a:srgbClr val="17375E"/>
                </a:solidFill>
                <a:latin typeface="Arial Narrow" panose="020B0606020202030204" pitchFamily="34" charset="0"/>
              </a:rPr>
              <a:t>guiará </a:t>
            </a:r>
            <a:r>
              <a:rPr lang="es-ES" altLang="es-ES" sz="1800" dirty="0">
                <a:solidFill>
                  <a:srgbClr val="17375E"/>
                </a:solidFill>
                <a:latin typeface="Arial Narrow" panose="020B0606020202030204" pitchFamily="34" charset="0"/>
              </a:rPr>
              <a:t>esta etapa y que junto al Scrum Master del proyecto determinarán las dinámicas que se llevarán a cabo.</a:t>
            </a:r>
          </a:p>
          <a:p>
            <a:pPr marL="0" indent="0" algn="just">
              <a:lnSpc>
                <a:spcPct val="150000"/>
              </a:lnSpc>
              <a:buNone/>
            </a:pPr>
            <a:r>
              <a:rPr lang="es-ES" altLang="es-ES" sz="1800" dirty="0">
                <a:solidFill>
                  <a:srgbClr val="17375E"/>
                </a:solidFill>
                <a:latin typeface="Arial Narrow" panose="020B0606020202030204" pitchFamily="34" charset="0"/>
              </a:rPr>
              <a:t>Estas dinámicas se realizarán a ser posible en </a:t>
            </a:r>
            <a:r>
              <a:rPr lang="es-ES" altLang="es-ES" sz="1800" b="1" dirty="0">
                <a:solidFill>
                  <a:srgbClr val="17375E"/>
                </a:solidFill>
                <a:latin typeface="Arial Narrow" panose="020B0606020202030204" pitchFamily="34" charset="0"/>
              </a:rPr>
              <a:t>una única jornada</a:t>
            </a:r>
            <a:r>
              <a:rPr lang="es-ES" altLang="es-ES" sz="1800" dirty="0">
                <a:solidFill>
                  <a:srgbClr val="17375E"/>
                </a:solidFill>
                <a:latin typeface="Arial Narrow" panose="020B0606020202030204" pitchFamily="34" charset="0"/>
              </a:rPr>
              <a:t>, aunque puede dividirse en 2 jornadas siendo recomendable que sean consecutivas.</a:t>
            </a:r>
          </a:p>
        </p:txBody>
      </p:sp>
      <p:sp>
        <p:nvSpPr>
          <p:cNvPr id="13" name="Rectángulo 12">
            <a:extLst>
              <a:ext uri="{FF2B5EF4-FFF2-40B4-BE49-F238E27FC236}">
                <a16:creationId xmlns:a16="http://schemas.microsoft.com/office/drawing/2014/main" id="{BE356034-A5D5-4FA8-968D-8DAA25E553F8}"/>
              </a:ext>
            </a:extLst>
          </p:cNvPr>
          <p:cNvSpPr/>
          <p:nvPr/>
        </p:nvSpPr>
        <p:spPr>
          <a:xfrm>
            <a:off x="265684" y="3861508"/>
            <a:ext cx="6910436" cy="1701941"/>
          </a:xfrm>
          <a:prstGeom prst="rect">
            <a:avLst/>
          </a:prstGeom>
        </p:spPr>
        <p:txBody>
          <a:bodyPr wrap="square">
            <a:spAutoFit/>
          </a:bodyPr>
          <a:lstStyle/>
          <a:p>
            <a:pPr marL="0" indent="0" algn="just">
              <a:lnSpc>
                <a:spcPct val="150000"/>
              </a:lnSpc>
              <a:buNone/>
            </a:pPr>
            <a:endParaRPr lang="es-ES" altLang="es-ES" b="1" dirty="0">
              <a:solidFill>
                <a:srgbClr val="17375E"/>
              </a:solidFill>
              <a:latin typeface="Arial Narrow" panose="020B0606020202030204" pitchFamily="34" charset="0"/>
            </a:endParaRPr>
          </a:p>
          <a:p>
            <a:pPr marL="0" indent="0" algn="just">
              <a:lnSpc>
                <a:spcPct val="150000"/>
              </a:lnSpc>
              <a:buNone/>
            </a:pPr>
            <a:r>
              <a:rPr lang="es-ES" altLang="es-ES" dirty="0">
                <a:solidFill>
                  <a:srgbClr val="17375E"/>
                </a:solidFill>
                <a:latin typeface="Arial Narrow" panose="020B0606020202030204" pitchFamily="34" charset="0"/>
              </a:rPr>
              <a:t>Como </a:t>
            </a:r>
            <a:r>
              <a:rPr lang="es-ES" altLang="es-ES" b="1" dirty="0">
                <a:solidFill>
                  <a:srgbClr val="17375E"/>
                </a:solidFill>
                <a:latin typeface="Arial Narrow" panose="020B0606020202030204" pitchFamily="34" charset="0"/>
              </a:rPr>
              <a:t>resultado</a:t>
            </a:r>
            <a:r>
              <a:rPr lang="es-ES" altLang="es-ES" dirty="0">
                <a:solidFill>
                  <a:srgbClr val="17375E"/>
                </a:solidFill>
                <a:latin typeface="Arial Narrow" panose="020B0606020202030204" pitchFamily="34" charset="0"/>
              </a:rPr>
              <a:t> se obtendrá un </a:t>
            </a:r>
            <a:r>
              <a:rPr lang="es-ES" altLang="es-ES" b="1" dirty="0">
                <a:solidFill>
                  <a:srgbClr val="17375E"/>
                </a:solidFill>
                <a:latin typeface="Arial Narrow" panose="020B0606020202030204" pitchFamily="34" charset="0"/>
              </a:rPr>
              <a:t>documento</a:t>
            </a:r>
            <a:r>
              <a:rPr lang="es-ES" altLang="es-ES" dirty="0">
                <a:solidFill>
                  <a:srgbClr val="17375E"/>
                </a:solidFill>
                <a:latin typeface="Arial Narrow" panose="020B0606020202030204" pitchFamily="34" charset="0"/>
              </a:rPr>
              <a:t> que representará el consenso de la </a:t>
            </a:r>
            <a:r>
              <a:rPr lang="es-ES" altLang="es-ES" b="1" dirty="0">
                <a:solidFill>
                  <a:srgbClr val="17375E"/>
                </a:solidFill>
                <a:latin typeface="Arial Narrow" panose="020B0606020202030204" pitchFamily="34" charset="0"/>
              </a:rPr>
              <a:t>visión compartida del producto</a:t>
            </a:r>
            <a:r>
              <a:rPr lang="es-ES" altLang="es-ES" dirty="0">
                <a:solidFill>
                  <a:srgbClr val="17375E"/>
                </a:solidFill>
                <a:latin typeface="Arial Narrow" panose="020B0606020202030204" pitchFamily="34" charset="0"/>
              </a:rPr>
              <a:t> y que servirá de apoyo a todos los participantes como referencia futura.</a:t>
            </a:r>
          </a:p>
        </p:txBody>
      </p:sp>
      <p:sp>
        <p:nvSpPr>
          <p:cNvPr id="14" name="Marcador de número de diapositiva 13">
            <a:extLst>
              <a:ext uri="{FF2B5EF4-FFF2-40B4-BE49-F238E27FC236}">
                <a16:creationId xmlns:a16="http://schemas.microsoft.com/office/drawing/2014/main" id="{0B6DC1E8-4F56-426A-8D9C-FA4E11882FEE}"/>
              </a:ext>
            </a:extLst>
          </p:cNvPr>
          <p:cNvSpPr>
            <a:spLocks noGrp="1"/>
          </p:cNvSpPr>
          <p:nvPr>
            <p:ph type="sldNum" sz="quarter" idx="4"/>
          </p:nvPr>
        </p:nvSpPr>
        <p:spPr/>
        <p:txBody>
          <a:bodyPr/>
          <a:lstStyle/>
          <a:p>
            <a:fld id="{1BC21198-D50D-4EFA-BC26-0CB323897433}" type="slidenum">
              <a:rPr lang="es-ES" smtClean="0"/>
              <a:pPr/>
              <a:t>5</a:t>
            </a:fld>
            <a:endParaRPr lang="es-ES"/>
          </a:p>
        </p:txBody>
      </p:sp>
    </p:spTree>
    <p:extLst>
      <p:ext uri="{BB962C8B-B14F-4D97-AF65-F5344CB8AC3E}">
        <p14:creationId xmlns:p14="http://schemas.microsoft.com/office/powerpoint/2010/main" val="2239530732"/>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3" y="2276872"/>
            <a:ext cx="6281927" cy="3384376"/>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smtClean="0">
                <a:solidFill>
                  <a:srgbClr val="17375E"/>
                </a:solidFill>
                <a:latin typeface="Arial Narrow" panose="020B0606020202030204" pitchFamily="34" charset="0"/>
              </a:rPr>
              <a:t>5 minutos</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Ejecución: </a:t>
            </a:r>
            <a:r>
              <a:rPr lang="es-ES" altLang="es-ES" sz="2200" dirty="0" smtClean="0">
                <a:solidFill>
                  <a:srgbClr val="17375E"/>
                </a:solidFill>
                <a:latin typeface="Arial Narrow" panose="020B0606020202030204" pitchFamily="34" charset="0"/>
              </a:rPr>
              <a:t>Ronda de presentaciones. </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smtClean="0">
                <a:solidFill>
                  <a:srgbClr val="17375E"/>
                </a:solidFill>
                <a:latin typeface="Arial Narrow" panose="020B0606020202030204" pitchFamily="34" charset="0"/>
              </a:rPr>
              <a:t>Poner en contexto al resto de interesados del proyecto sobre las personas implicadas.</a:t>
            </a:r>
            <a:endParaRPr lang="es-ES" altLang="es-ES" sz="2200" dirty="0">
              <a:solidFill>
                <a:srgbClr val="17375E"/>
              </a:solidFill>
              <a:latin typeface="Arial Narrow" panose="020B0606020202030204" pitchFamily="34" charset="0"/>
            </a:endParaRP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smtClean="0">
                <a:solidFill>
                  <a:srgbClr val="17375E"/>
                </a:solidFill>
                <a:latin typeface="Arial Narrow" panose="020B0606020202030204" pitchFamily="34" charset="0"/>
              </a:rPr>
              <a:t>¿Quiénes somos?</a:t>
            </a:r>
            <a:endParaRPr lang="es-ES" altLang="es-ES" sz="4800" b="1" dirty="0">
              <a:solidFill>
                <a:srgbClr val="17375E"/>
              </a:solidFill>
              <a:latin typeface="Arial Narrow" panose="020B0606020202030204" pitchFamily="34" charset="0"/>
            </a:endParaRPr>
          </a:p>
        </p:txBody>
      </p:sp>
      <p:sp>
        <p:nvSpPr>
          <p:cNvPr id="5" name="Marcador de número de diapositiva 4">
            <a:extLst>
              <a:ext uri="{FF2B5EF4-FFF2-40B4-BE49-F238E27FC236}">
                <a16:creationId xmlns:a16="http://schemas.microsoft.com/office/drawing/2014/main" id="{81A055B3-25BA-4157-8C34-2E88AF18CFF4}"/>
              </a:ext>
            </a:extLst>
          </p:cNvPr>
          <p:cNvSpPr>
            <a:spLocks noGrp="1"/>
          </p:cNvSpPr>
          <p:nvPr>
            <p:ph type="sldNum" sz="quarter" idx="4"/>
          </p:nvPr>
        </p:nvSpPr>
        <p:spPr/>
        <p:txBody>
          <a:bodyPr/>
          <a:lstStyle/>
          <a:p>
            <a:fld id="{1BC21198-D50D-4EFA-BC26-0CB323897433}" type="slidenum">
              <a:rPr lang="es-ES" smtClean="0"/>
              <a:pPr/>
              <a:t>6</a:t>
            </a:fld>
            <a:endParaRPr lang="es-ES"/>
          </a:p>
        </p:txBody>
      </p:sp>
      <p:pic>
        <p:nvPicPr>
          <p:cNvPr id="2" name="Imagen 1"/>
          <p:cNvPicPr>
            <a:picLocks noChangeAspect="1"/>
          </p:cNvPicPr>
          <p:nvPr/>
        </p:nvPicPr>
        <p:blipFill>
          <a:blip r:embed="rId3"/>
          <a:stretch>
            <a:fillRect/>
          </a:stretch>
        </p:blipFill>
        <p:spPr>
          <a:xfrm>
            <a:off x="7052758" y="2143588"/>
            <a:ext cx="4476342" cy="2941596"/>
          </a:xfrm>
          <a:prstGeom prst="rect">
            <a:avLst/>
          </a:prstGeom>
        </p:spPr>
      </p:pic>
    </p:spTree>
    <p:extLst>
      <p:ext uri="{BB962C8B-B14F-4D97-AF65-F5344CB8AC3E}">
        <p14:creationId xmlns:p14="http://schemas.microsoft.com/office/powerpoint/2010/main" val="3701961951"/>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B10BA1B-B19B-49E3-BF5D-CF588F86225C}"/>
              </a:ext>
            </a:extLst>
          </p:cNvPr>
          <p:cNvPicPr>
            <a:picLocks noChangeAspect="1"/>
          </p:cNvPicPr>
          <p:nvPr/>
        </p:nvPicPr>
        <p:blipFill>
          <a:blip r:embed="rId3"/>
          <a:stretch>
            <a:fillRect/>
          </a:stretch>
        </p:blipFill>
        <p:spPr>
          <a:xfrm>
            <a:off x="7530092" y="2589019"/>
            <a:ext cx="4487795" cy="2692677"/>
          </a:xfrm>
          <a:prstGeom prst="rect">
            <a:avLst/>
          </a:prstGeom>
        </p:spPr>
      </p:pic>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3" y="2276872"/>
            <a:ext cx="6768752"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30 minutos (10 m. para la realización y 20 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Ejecución: </a:t>
            </a:r>
            <a:r>
              <a:rPr lang="es-ES" altLang="es-ES" sz="2200" dirty="0">
                <a:solidFill>
                  <a:srgbClr val="17375E"/>
                </a:solidFill>
                <a:latin typeface="Arial Narrow" panose="020B0606020202030204" pitchFamily="34" charset="0"/>
              </a:rPr>
              <a:t>Formar grupos (multi-área) y responder a la pregunta de </a:t>
            </a:r>
            <a:r>
              <a:rPr lang="es-ES" altLang="es-ES" sz="2200" dirty="0" smtClean="0">
                <a:solidFill>
                  <a:srgbClr val="17375E"/>
                </a:solidFill>
                <a:latin typeface="Arial Narrow" panose="020B0606020202030204" pitchFamily="34" charset="0"/>
              </a:rPr>
              <a:t>para </a:t>
            </a:r>
            <a:r>
              <a:rPr lang="es-ES" altLang="es-ES" sz="2200" dirty="0">
                <a:solidFill>
                  <a:srgbClr val="17375E"/>
                </a:solidFill>
                <a:latin typeface="Arial Narrow" panose="020B0606020202030204" pitchFamily="34" charset="0"/>
              </a:rPr>
              <a:t>qué es necesario el proyecto y realizar la inversión económica. </a:t>
            </a: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Listado con las razones principales que motivan el proyecto.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1. ¿</a:t>
            </a:r>
            <a:r>
              <a:rPr lang="es-ES" altLang="es-ES" sz="4800" b="1" dirty="0" smtClean="0">
                <a:solidFill>
                  <a:srgbClr val="17375E"/>
                </a:solidFill>
                <a:latin typeface="Arial Narrow" panose="020B0606020202030204" pitchFamily="34" charset="0"/>
              </a:rPr>
              <a:t>Para </a:t>
            </a:r>
            <a:r>
              <a:rPr lang="es-ES" altLang="es-ES" sz="4800" b="1" dirty="0">
                <a:solidFill>
                  <a:srgbClr val="17375E"/>
                </a:solidFill>
                <a:latin typeface="Arial Narrow" panose="020B0606020202030204" pitchFamily="34" charset="0"/>
              </a:rPr>
              <a:t>qué estamos aquí?</a:t>
            </a:r>
          </a:p>
        </p:txBody>
      </p:sp>
      <p:sp>
        <p:nvSpPr>
          <p:cNvPr id="5" name="Marcador de número de diapositiva 4">
            <a:extLst>
              <a:ext uri="{FF2B5EF4-FFF2-40B4-BE49-F238E27FC236}">
                <a16:creationId xmlns:a16="http://schemas.microsoft.com/office/drawing/2014/main" id="{81A055B3-25BA-4157-8C34-2E88AF18CFF4}"/>
              </a:ext>
            </a:extLst>
          </p:cNvPr>
          <p:cNvSpPr>
            <a:spLocks noGrp="1"/>
          </p:cNvSpPr>
          <p:nvPr>
            <p:ph type="sldNum" sz="quarter" idx="4"/>
          </p:nvPr>
        </p:nvSpPr>
        <p:spPr/>
        <p:txBody>
          <a:bodyPr/>
          <a:lstStyle/>
          <a:p>
            <a:fld id="{1BC21198-D50D-4EFA-BC26-0CB323897433}" type="slidenum">
              <a:rPr lang="es-ES" smtClean="0"/>
              <a:pPr/>
              <a:t>7</a:t>
            </a:fld>
            <a:endParaRPr lang="es-ES"/>
          </a:p>
        </p:txBody>
      </p:sp>
    </p:spTree>
    <p:extLst>
      <p:ext uri="{BB962C8B-B14F-4D97-AF65-F5344CB8AC3E}">
        <p14:creationId xmlns:p14="http://schemas.microsoft.com/office/powerpoint/2010/main" val="2950189274"/>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7434055"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smtClean="0">
                <a:solidFill>
                  <a:srgbClr val="17375E"/>
                </a:solidFill>
                <a:latin typeface="Arial Narrow" panose="020B0606020202030204" pitchFamily="34" charset="0"/>
              </a:rPr>
              <a:t>15 </a:t>
            </a:r>
            <a:r>
              <a:rPr lang="es-ES" altLang="es-ES" sz="2200" dirty="0">
                <a:solidFill>
                  <a:srgbClr val="17375E"/>
                </a:solidFill>
                <a:latin typeface="Arial Narrow" panose="020B0606020202030204" pitchFamily="34" charset="0"/>
              </a:rPr>
              <a:t>minutos </a:t>
            </a:r>
            <a:r>
              <a:rPr lang="es-ES" altLang="es-ES" sz="2200" dirty="0" smtClean="0">
                <a:solidFill>
                  <a:srgbClr val="17375E"/>
                </a:solidFill>
                <a:latin typeface="Arial Narrow" panose="020B0606020202030204" pitchFamily="34" charset="0"/>
              </a:rPr>
              <a:t>(</a:t>
            </a:r>
            <a:r>
              <a:rPr lang="es-ES" altLang="es-ES" sz="2200" dirty="0">
                <a:solidFill>
                  <a:srgbClr val="17375E"/>
                </a:solidFill>
                <a:latin typeface="Arial Narrow" panose="020B0606020202030204" pitchFamily="34" charset="0"/>
              </a:rPr>
              <a:t>5</a:t>
            </a:r>
            <a:r>
              <a:rPr lang="es-ES" altLang="es-ES" sz="2200" dirty="0" smtClean="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m. para la realización y </a:t>
            </a:r>
            <a:r>
              <a:rPr lang="es-ES" altLang="es-ES" sz="2200" dirty="0" smtClean="0">
                <a:solidFill>
                  <a:srgbClr val="17375E"/>
                </a:solidFill>
                <a:latin typeface="Arial Narrow" panose="020B0606020202030204" pitchFamily="34" charset="0"/>
              </a:rPr>
              <a:t>10 </a:t>
            </a:r>
            <a:r>
              <a:rPr lang="es-ES" altLang="es-ES" sz="2200" dirty="0">
                <a:solidFill>
                  <a:srgbClr val="17375E"/>
                </a:solidFill>
                <a:latin typeface="Arial Narrow" panose="020B0606020202030204" pitchFamily="34" charset="0"/>
              </a:rPr>
              <a:t>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Ejecución: </a:t>
            </a:r>
            <a:r>
              <a:rPr lang="es-ES" altLang="es-ES" sz="2200" dirty="0">
                <a:solidFill>
                  <a:srgbClr val="17375E"/>
                </a:solidFill>
                <a:latin typeface="Arial Narrow" panose="020B0606020202030204" pitchFamily="34" charset="0"/>
              </a:rPr>
              <a:t>Formar grupos (multi-área) y simular una conversación de ascensor con un inversor para convencerlo de las razones por las que debe invertir en el proyecto, aprovechando el escaso tiempo que dura el trayecto (30 segundos).</a:t>
            </a: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Identificar la esencia y objetivo principal del proyecto.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2. Elevator Pitch</a:t>
            </a:r>
          </a:p>
        </p:txBody>
      </p:sp>
      <p:pic>
        <p:nvPicPr>
          <p:cNvPr id="5" name="Imagen 4">
            <a:extLst>
              <a:ext uri="{FF2B5EF4-FFF2-40B4-BE49-F238E27FC236}">
                <a16:creationId xmlns:a16="http://schemas.microsoft.com/office/drawing/2014/main" id="{D5FF2BF2-C924-4204-B5FC-C39A226F5DD4}"/>
              </a:ext>
            </a:extLst>
          </p:cNvPr>
          <p:cNvPicPr>
            <a:picLocks noChangeAspect="1"/>
          </p:cNvPicPr>
          <p:nvPr/>
        </p:nvPicPr>
        <p:blipFill>
          <a:blip r:embed="rId3"/>
          <a:stretch>
            <a:fillRect/>
          </a:stretch>
        </p:blipFill>
        <p:spPr>
          <a:xfrm>
            <a:off x="8200033" y="1827536"/>
            <a:ext cx="3538315" cy="4157685"/>
          </a:xfrm>
          <a:prstGeom prst="rect">
            <a:avLst/>
          </a:prstGeom>
        </p:spPr>
      </p:pic>
      <p:sp>
        <p:nvSpPr>
          <p:cNvPr id="7" name="Marcador de número de diapositiva 6">
            <a:extLst>
              <a:ext uri="{FF2B5EF4-FFF2-40B4-BE49-F238E27FC236}">
                <a16:creationId xmlns:a16="http://schemas.microsoft.com/office/drawing/2014/main" id="{0B2BADCB-1C7A-4E42-925D-D4A6D97082D1}"/>
              </a:ext>
            </a:extLst>
          </p:cNvPr>
          <p:cNvSpPr>
            <a:spLocks noGrp="1"/>
          </p:cNvSpPr>
          <p:nvPr>
            <p:ph type="sldNum" sz="quarter" idx="4"/>
          </p:nvPr>
        </p:nvSpPr>
        <p:spPr/>
        <p:txBody>
          <a:bodyPr/>
          <a:lstStyle/>
          <a:p>
            <a:fld id="{1BC21198-D50D-4EFA-BC26-0CB323897433}" type="slidenum">
              <a:rPr lang="es-ES" smtClean="0"/>
              <a:pPr/>
              <a:t>8</a:t>
            </a:fld>
            <a:endParaRPr lang="es-ES"/>
          </a:p>
        </p:txBody>
      </p:sp>
    </p:spTree>
    <p:extLst>
      <p:ext uri="{BB962C8B-B14F-4D97-AF65-F5344CB8AC3E}">
        <p14:creationId xmlns:p14="http://schemas.microsoft.com/office/powerpoint/2010/main" val="1633768804"/>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9845818" y="87313"/>
            <a:ext cx="2172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 </a:t>
            </a:r>
            <a:r>
              <a:rPr lang="es-ES" altLang="es-ES" sz="2000" dirty="0" err="1">
                <a:solidFill>
                  <a:schemeClr val="bg1"/>
                </a:solidFill>
                <a:latin typeface="+mn-lt"/>
              </a:rPr>
              <a:t>Inception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7290040"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2</a:t>
            </a:r>
            <a:r>
              <a:rPr lang="es-ES" altLang="es-ES" sz="2200" dirty="0" smtClean="0">
                <a:solidFill>
                  <a:srgbClr val="17375E"/>
                </a:solidFill>
                <a:latin typeface="Arial Narrow" panose="020B0606020202030204" pitchFamily="34" charset="0"/>
              </a:rPr>
              <a:t>0 </a:t>
            </a:r>
            <a:r>
              <a:rPr lang="es-ES" altLang="es-ES" sz="2200" dirty="0">
                <a:solidFill>
                  <a:srgbClr val="17375E"/>
                </a:solidFill>
                <a:latin typeface="Arial Narrow" panose="020B0606020202030204" pitchFamily="34" charset="0"/>
              </a:rPr>
              <a:t>minutos (10 m. para la realización y </a:t>
            </a:r>
            <a:r>
              <a:rPr lang="es-ES" altLang="es-ES" sz="2200" dirty="0" smtClean="0">
                <a:solidFill>
                  <a:srgbClr val="17375E"/>
                </a:solidFill>
                <a:latin typeface="Arial Narrow" panose="020B0606020202030204" pitchFamily="34" charset="0"/>
              </a:rPr>
              <a:t>10 para la  puesta en común).</a:t>
            </a:r>
            <a:endParaRPr lang="es-ES" altLang="es-ES" sz="2200" dirty="0">
              <a:solidFill>
                <a:srgbClr val="17375E"/>
              </a:solidFill>
              <a:latin typeface="Arial Narrow" panose="020B0606020202030204" pitchFamily="34" charset="0"/>
            </a:endParaRPr>
          </a:p>
          <a:p>
            <a:r>
              <a:rPr lang="es-ES" altLang="es-ES" sz="2200" b="1" dirty="0">
                <a:solidFill>
                  <a:srgbClr val="17375E"/>
                </a:solidFill>
                <a:latin typeface="Arial Narrow" panose="020B0606020202030204" pitchFamily="34" charset="0"/>
              </a:rPr>
              <a:t>Ejecución:</a:t>
            </a:r>
            <a:r>
              <a:rPr lang="es-ES" altLang="es-ES" sz="26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Formar grupos (multi-área) y elaborar </a:t>
            </a:r>
            <a:r>
              <a:rPr lang="es-ES" altLang="es-ES" sz="2200" dirty="0" smtClean="0">
                <a:solidFill>
                  <a:srgbClr val="17375E"/>
                </a:solidFill>
                <a:latin typeface="Arial Narrow" panose="020B0606020202030204" pitchFamily="34" charset="0"/>
              </a:rPr>
              <a:t>2 </a:t>
            </a:r>
            <a:r>
              <a:rPr lang="es-ES" altLang="es-ES" sz="2200" dirty="0">
                <a:solidFill>
                  <a:srgbClr val="17375E"/>
                </a:solidFill>
                <a:latin typeface="Arial Narrow" panose="020B0606020202030204" pitchFamily="34" charset="0"/>
              </a:rPr>
              <a:t>listas: </a:t>
            </a:r>
          </a:p>
          <a:p>
            <a:pPr lvl="1"/>
            <a:r>
              <a:rPr lang="es-ES" altLang="es-ES" sz="2200" dirty="0">
                <a:solidFill>
                  <a:srgbClr val="17375E"/>
                </a:solidFill>
                <a:latin typeface="Arial Narrow" panose="020B0606020202030204" pitchFamily="34" charset="0"/>
              </a:rPr>
              <a:t>Una lista con aquello que está fuera del alcance del proyecto.</a:t>
            </a:r>
          </a:p>
          <a:p>
            <a:pPr lvl="1"/>
            <a:r>
              <a:rPr lang="es-ES" altLang="es-ES" sz="2200" dirty="0">
                <a:solidFill>
                  <a:srgbClr val="17375E"/>
                </a:solidFill>
                <a:latin typeface="Arial Narrow" panose="020B0606020202030204" pitchFamily="34" charset="0"/>
              </a:rPr>
              <a:t>Una lista con lo que considero completamente necesario.</a:t>
            </a:r>
          </a:p>
          <a:p>
            <a:pPr algn="just">
              <a:lnSpc>
                <a:spcPct val="150000"/>
              </a:lnSpc>
            </a:pPr>
            <a:r>
              <a:rPr lang="es-ES" altLang="es-ES" sz="2200" b="1" dirty="0" smtClean="0">
                <a:solidFill>
                  <a:srgbClr val="17375E"/>
                </a:solidFill>
                <a:latin typeface="Arial Narrow" panose="020B0606020202030204" pitchFamily="34" charset="0"/>
              </a:rPr>
              <a:t>Resultado</a:t>
            </a:r>
            <a:r>
              <a:rPr lang="es-ES" altLang="es-ES" sz="22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Una lista que delimita las expectativas sobre aquello que no se va a considerar como parte de las primeras etapas del proyecto.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a:t>
            </a:r>
            <a:r>
              <a:rPr lang="es-ES" altLang="es-ES" sz="4800" b="1" dirty="0" smtClean="0">
                <a:solidFill>
                  <a:srgbClr val="17375E"/>
                </a:solidFill>
                <a:latin typeface="Arial Narrow" panose="020B0606020202030204" pitchFamily="34" charset="0"/>
              </a:rPr>
              <a:t>3. </a:t>
            </a:r>
            <a:r>
              <a:rPr lang="es-ES" altLang="es-ES" sz="4800" b="1" dirty="0">
                <a:solidFill>
                  <a:srgbClr val="17375E"/>
                </a:solidFill>
                <a:latin typeface="Arial Narrow" panose="020B0606020202030204" pitchFamily="34" charset="0"/>
              </a:rPr>
              <a:t>La lista de NO es.</a:t>
            </a:r>
          </a:p>
        </p:txBody>
      </p:sp>
      <p:pic>
        <p:nvPicPr>
          <p:cNvPr id="17" name="Imagen 16" descr="Imagen que contiene firmar, calle, palo, alimentos&#10;&#10;Descripción generada automáticamente">
            <a:extLst>
              <a:ext uri="{FF2B5EF4-FFF2-40B4-BE49-F238E27FC236}">
                <a16:creationId xmlns:a16="http://schemas.microsoft.com/office/drawing/2014/main" id="{ADDD8C1B-0B0E-406D-8895-97CB8CBD9698}"/>
              </a:ext>
            </a:extLst>
          </p:cNvPr>
          <p:cNvPicPr>
            <a:picLocks noChangeAspect="1"/>
          </p:cNvPicPr>
          <p:nvPr/>
        </p:nvPicPr>
        <p:blipFill>
          <a:blip r:embed="rId3"/>
          <a:stretch>
            <a:fillRect/>
          </a:stretch>
        </p:blipFill>
        <p:spPr>
          <a:xfrm>
            <a:off x="8057958" y="2276872"/>
            <a:ext cx="3575720" cy="3575720"/>
          </a:xfrm>
          <a:prstGeom prst="rect">
            <a:avLst/>
          </a:prstGeom>
        </p:spPr>
      </p:pic>
      <p:sp>
        <p:nvSpPr>
          <p:cNvPr id="18" name="Marcador de número de diapositiva 17">
            <a:extLst>
              <a:ext uri="{FF2B5EF4-FFF2-40B4-BE49-F238E27FC236}">
                <a16:creationId xmlns:a16="http://schemas.microsoft.com/office/drawing/2014/main" id="{2E21BC9F-1CCC-4027-B5FA-50447E1B764A}"/>
              </a:ext>
            </a:extLst>
          </p:cNvPr>
          <p:cNvSpPr>
            <a:spLocks noGrp="1"/>
          </p:cNvSpPr>
          <p:nvPr>
            <p:ph type="sldNum" sz="quarter" idx="4"/>
          </p:nvPr>
        </p:nvSpPr>
        <p:spPr/>
        <p:txBody>
          <a:bodyPr/>
          <a:lstStyle/>
          <a:p>
            <a:fld id="{1BC21198-D50D-4EFA-BC26-0CB323897433}" type="slidenum">
              <a:rPr lang="es-ES" smtClean="0"/>
              <a:pPr/>
              <a:t>9</a:t>
            </a:fld>
            <a:endParaRPr lang="es-ES"/>
          </a:p>
        </p:txBody>
      </p:sp>
    </p:spTree>
    <p:extLst>
      <p:ext uri="{BB962C8B-B14F-4D97-AF65-F5344CB8AC3E}">
        <p14:creationId xmlns:p14="http://schemas.microsoft.com/office/powerpoint/2010/main" val="3354588075"/>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theme/theme1.xml><?xml version="1.0" encoding="utf-8"?>
<a:theme xmlns:a="http://schemas.openxmlformats.org/drawingml/2006/main" name="Diseño personalizado">
  <a:themeElements>
    <a:clrScheme name="Escala de grise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forme" ma:contentTypeID="0x01010058DDEB47312E4967BFC1576B96E8C3D400D040727B7E6A8F40872A981BAF4720FB" ma:contentTypeVersion="3" ma:contentTypeDescription="" ma:contentTypeScope="" ma:versionID="c1e74b9d109875ed7f0d7ea00b442259">
  <xsd:schema xmlns:xsd="http://www.w3.org/2001/XMLSchema" xmlns:xs="http://www.w3.org/2001/XMLSchema" xmlns:p="http://schemas.microsoft.com/office/2006/metadata/properties" xmlns:ns1="http://schemas.microsoft.com/sharepoint/v3" xmlns:ns2="28ab093a-a598-4d5e-ba43-fbecf63df659" targetNamespace="http://schemas.microsoft.com/office/2006/metadata/properties" ma:root="true" ma:fieldsID="042cb22116e87b9a2290f458f7d99912" ns1:_="" ns2:_="">
    <xsd:import namespace="http://schemas.microsoft.com/sharepoint/v3"/>
    <xsd:import namespace="28ab093a-a598-4d5e-ba43-fbecf63df659"/>
    <xsd:element name="properties">
      <xsd:complexType>
        <xsd:sequence>
          <xsd:element name="documentManagement">
            <xsd:complexType>
              <xsd:all>
                <xsd:element ref="ns1:ReportDescription" minOccurs="0"/>
                <xsd:element ref="ns1:ParentId" minOccurs="0"/>
                <xsd:element ref="ns1:ReportOwner" minOccurs="0"/>
                <xsd:element ref="ns1:ReportStatus" minOccurs="0"/>
                <xsd:element ref="ns2:Tipo_x0020_de_x0020_Comit_x00e9_"/>
                <xsd:element ref="ns2:Tipo_x0020_de_x0020_informe"/>
                <xsd:element ref="ns2:Fecha_x0020_comit_x00e9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eportDescription" ma:index="8" nillable="true" ma:displayName="Descripción del informe" ma:description="Descripción del contenido del informe" ma:internalName="ReportDescription">
      <xsd:simpleType>
        <xsd:restriction base="dms:Note">
          <xsd:maxLength value="255"/>
        </xsd:restriction>
      </xsd:simpleType>
    </xsd:element>
    <xsd:element name="ParentId" ma:index="9" nillable="true" ma:displayName="Id. primario" ma:description="Id. primario de este informe" ma:hidden="true" ma:internalName="ParentId">
      <xsd:simpleType>
        <xsd:restriction base="dms:Number"/>
      </xsd:simpleType>
    </xsd:element>
    <xsd:element name="ReportOwner" ma:index="10" nillable="true" ma:displayName="Propietario" ma:description="Propietario de este documento" ma:list="UserInfo" ma:internalName="Report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portStatus" ma:index="11" nillable="true" ma:displayName="Estado del informe" ma:description="El estado del informe" ma:internalName="ReportStatus">
      <xsd:simpleType>
        <xsd:restriction base="dms:Choice">
          <xsd:enumeration value="Final"/>
          <xsd:enumeration value="Preliminar"/>
          <xsd:enumeration value="Período hasta la fecha"/>
        </xsd:restriction>
      </xsd:simpleType>
    </xsd:element>
  </xsd:schema>
  <xsd:schema xmlns:xsd="http://www.w3.org/2001/XMLSchema" xmlns:xs="http://www.w3.org/2001/XMLSchema" xmlns:dms="http://schemas.microsoft.com/office/2006/documentManagement/types" xmlns:pc="http://schemas.microsoft.com/office/infopath/2007/PartnerControls" targetNamespace="28ab093a-a598-4d5e-ba43-fbecf63df659" elementFormDefault="qualified">
    <xsd:import namespace="http://schemas.microsoft.com/office/2006/documentManagement/types"/>
    <xsd:import namespace="http://schemas.microsoft.com/office/infopath/2007/PartnerControls"/>
    <xsd:element name="Tipo_x0020_de_x0020_Comit_x00e9_" ma:index="12" ma:displayName="Tipo de Comité" ma:format="Dropdown" ma:internalName="Tipo_x0020_de_x0020_Comit_x00e9_">
      <xsd:simpleType>
        <xsd:restriction base="dms:Choice">
          <xsd:enumeration value="Comité director"/>
          <xsd:enumeration value="Comité de seguimiento interno"/>
          <xsd:enumeration value="Comité de seguimiento general con proveedor"/>
          <xsd:enumeration value="Comité de seguimiento de operaciones"/>
          <xsd:enumeration value="Comité de seguimiento de diseño y transición"/>
        </xsd:restriction>
      </xsd:simpleType>
    </xsd:element>
    <xsd:element name="Tipo_x0020_de_x0020_informe" ma:index="13" ma:displayName="Tipo de informe" ma:format="Dropdown" ma:internalName="Tipo_x0020_de_x0020_informe">
      <xsd:simpleType>
        <xsd:restriction base="dms:Choice">
          <xsd:enumeration value="Presentación"/>
          <xsd:enumeration value="Acta"/>
          <xsd:enumeration value="Otros"/>
        </xsd:restriction>
      </xsd:simpleType>
    </xsd:element>
    <xsd:element name="Fecha_x0020_comit_x00e9_" ma:index="14" ma:displayName="Fecha comité" ma:format="DateOnly" ma:internalName="Fecha_x0020_comit_x00e9_">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RptLibraryForm</Display>
  <Edit>RptLibraryForm</Edit>
  <New>RptLibraryForm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portStatus xmlns="http://schemas.microsoft.com/sharepoint/v3">Final</ReportStatus>
    <ParentId xmlns="http://schemas.microsoft.com/sharepoint/v3" xsi:nil="true"/>
    <ReportDescription xmlns="http://schemas.microsoft.com/sharepoint/v3" xsi:nil="true"/>
    <ReportOwner xmlns="http://schemas.microsoft.com/sharepoint/v3">
      <UserInfo>
        <DisplayName/>
        <AccountId xsi:nil="true"/>
        <AccountType/>
      </UserInfo>
    </ReportOwner>
    <Fecha_x0020_comit_x00e9_ xmlns="28ab093a-a598-4d5e-ba43-fbecf63df659">2015-12-09T23:00:00+00:00</Fecha_x0020_comit_x00e9_>
    <Tipo_x0020_de_x0020_Comit_x00e9_ xmlns="28ab093a-a598-4d5e-ba43-fbecf63df659">Comité director</Tipo_x0020_de_x0020_Comit_x00e9_>
    <Tipo_x0020_de_x0020_informe xmlns="28ab093a-a598-4d5e-ba43-fbecf63df659">Presentación</Tipo_x0020_de_x0020_informe>
  </documentManagement>
</p:properties>
</file>

<file path=customXml/itemProps1.xml><?xml version="1.0" encoding="utf-8"?>
<ds:datastoreItem xmlns:ds="http://schemas.openxmlformats.org/officeDocument/2006/customXml" ds:itemID="{13962864-F6B3-4B9C-AD9E-F534411C77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ab093a-a598-4d5e-ba43-fbecf63df6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B62F2FB-DA95-495B-B9F1-1635A7979094}">
  <ds:schemaRefs>
    <ds:schemaRef ds:uri="http://schemas.microsoft.com/sharepoint/v3/contenttype/forms"/>
  </ds:schemaRefs>
</ds:datastoreItem>
</file>

<file path=customXml/itemProps3.xml><?xml version="1.0" encoding="utf-8"?>
<ds:datastoreItem xmlns:ds="http://schemas.openxmlformats.org/officeDocument/2006/customXml" ds:itemID="{DDCED9F6-2972-4EBE-98CB-3D4C4D02313C}">
  <ds:schemaRefs>
    <ds:schemaRef ds:uri="http://schemas.microsoft.com/sharepoint/v3"/>
    <ds:schemaRef ds:uri="http://purl.org/dc/elements/1.1/"/>
    <ds:schemaRef ds:uri="28ab093a-a598-4d5e-ba43-fbecf63df659"/>
    <ds:schemaRef ds:uri="http://schemas.microsoft.com/office/2006/metadata/properties"/>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61315</TotalTime>
  <Words>1370</Words>
  <Application>Microsoft Office PowerPoint</Application>
  <PresentationFormat>Panorámica</PresentationFormat>
  <Paragraphs>141</Paragraphs>
  <Slides>16</Slides>
  <Notes>16</Notes>
  <HiddenSlides>0</HiddenSlides>
  <MMClips>0</MMClips>
  <ScaleCrop>false</ScaleCrop>
  <HeadingPairs>
    <vt:vector size="6" baseType="variant">
      <vt:variant>
        <vt:lpstr>Fuentes usadas</vt:lpstr>
      </vt:variant>
      <vt:variant>
        <vt:i4>7</vt:i4>
      </vt:variant>
      <vt:variant>
        <vt:lpstr>Tema</vt:lpstr>
      </vt:variant>
      <vt:variant>
        <vt:i4>2</vt:i4>
      </vt:variant>
      <vt:variant>
        <vt:lpstr>Títulos de diapositiva</vt:lpstr>
      </vt:variant>
      <vt:variant>
        <vt:i4>16</vt:i4>
      </vt:variant>
    </vt:vector>
  </HeadingPairs>
  <TitlesOfParts>
    <vt:vector size="25" baseType="lpstr">
      <vt:lpstr>ＭＳ Ｐゴシック</vt:lpstr>
      <vt:lpstr>ＭＳ Ｐゴシック</vt:lpstr>
      <vt:lpstr>Arial</vt:lpstr>
      <vt:lpstr>Arial Narrow</vt:lpstr>
      <vt:lpstr>Calibri</vt:lpstr>
      <vt:lpstr>Courier New</vt:lpstr>
      <vt:lpstr>Wingdings</vt:lpstr>
      <vt:lpstr>Diseño personalizado</vt:lpstr>
      <vt:lpstr>1_Diseño personalizado</vt:lpstr>
      <vt:lpstr>Inception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SAS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 Lanzamiento Asistencial v3.3</dc:title>
  <dc:creator>Juan Lucas Retamar</dc:creator>
  <cp:lastModifiedBy>Lorena Pelayo González</cp:lastModifiedBy>
  <cp:revision>1598</cp:revision>
  <cp:lastPrinted>2016-06-27T09:45:08Z</cp:lastPrinted>
  <dcterms:created xsi:type="dcterms:W3CDTF">2013-11-06T05:43:15Z</dcterms:created>
  <dcterms:modified xsi:type="dcterms:W3CDTF">2020-01-09T07:44:25Z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0x01010058DDEB47312E4967BFC1576B96E8C3D400D040727B7E6A8F40872A981BAF4720FB</vt:lpwstr>
  </property>
</Properties>
</file>