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embeddedFontLst>
    <p:embeddedFont>
      <p:font typeface="Montserrat Light" panose="00000400000000000000" pitchFamily="2" charset="0"/>
      <p:regular r:id="rId25"/>
      <p:italic r:id="rId26"/>
    </p:embeddedFont>
    <p:embeddedFont>
      <p:font typeface="Open Sans" panose="020B0606030504020204" pitchFamily="34" charset="0"/>
      <p:regular r:id="rId27"/>
      <p:bold r:id="rId28"/>
      <p:italic r:id="rId29"/>
      <p:boldItalic r:id="rId30"/>
    </p:embeddedFont>
    <p:embeddedFont>
      <p:font typeface="Source Sans Pro" panose="020B0503030403020204" pitchFamily="34" charset="0"/>
      <p:regular r:id="rId31"/>
      <p:bold r:id="rId32"/>
      <p:italic r:id="rId33"/>
      <p:boldItalic r:id="rId34"/>
    </p:embeddedFont>
    <p:embeddedFont>
      <p:font typeface="Source Sans Pro ExtraLight" panose="020B0303030403020204" pitchFamily="34" charset="0"/>
      <p:regular r:id="rId35"/>
      <p:italic r:id="rId36"/>
    </p:embeddedFont>
    <p:embeddedFont>
      <p:font typeface="Source Sans Pro Light" panose="020B0403030403020204" pitchFamily="34" charset="0"/>
      <p:regular r:id="rId37"/>
      <p:italic r:id="rId38"/>
    </p:embeddedFont>
    <p:embeddedFont>
      <p:font typeface="Source Sans Pro SemiBold" panose="020B0603030403020204" pitchFamily="34" charset="0"/>
      <p:regular r:id="rId39"/>
      <p:bold r:id="rId40"/>
      <p:boldItalic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988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 Slid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del texto de título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texto del esquema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Séptimo nivel del esquema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Google Shape;69;p19"/>
          <p:cNvSpPr/>
          <p:nvPr/>
        </p:nvSpPr>
        <p:spPr>
          <a:xfrm>
            <a:off x="6563880" y="500760"/>
            <a:ext cx="2020320" cy="4141800"/>
          </a:xfrm>
          <a:custGeom>
            <a:avLst/>
            <a:gdLst>
              <a:gd name="textAreaLeft" fmla="*/ 0 w 2020320"/>
              <a:gd name="textAreaRight" fmla="*/ 2020680 w 202032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2694039" h="5522685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Google Shape;70;p19"/>
          <p:cNvSpPr/>
          <p:nvPr/>
        </p:nvSpPr>
        <p:spPr>
          <a:xfrm>
            <a:off x="2391480" y="500760"/>
            <a:ext cx="2020320" cy="4141800"/>
          </a:xfrm>
          <a:custGeom>
            <a:avLst/>
            <a:gdLst>
              <a:gd name="textAreaLeft" fmla="*/ 0 w 2020320"/>
              <a:gd name="textAreaRight" fmla="*/ 2020680 w 202032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2694039" h="5522685">
                <a:moveTo>
                  <a:pt x="0" y="0"/>
                </a:moveTo>
                <a:lnTo>
                  <a:pt x="2694039" y="0"/>
                </a:lnTo>
                <a:lnTo>
                  <a:pt x="2694039" y="5522685"/>
                </a:lnTo>
                <a:lnTo>
                  <a:pt x="0" y="5522685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1"/>
          <p:cNvSpPr>
            <a:spLocks noGrp="1"/>
          </p:cNvSpPr>
          <p:nvPr>
            <p:ph type="sldNum" idx="9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9A931EF0-4A9A-4491-8D54-A6DC752F2204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Google Shape;73;p20"/>
          <p:cNvSpPr/>
          <p:nvPr/>
        </p:nvSpPr>
        <p:spPr>
          <a:xfrm>
            <a:off x="1175040" y="500760"/>
            <a:ext cx="3305520" cy="4141800"/>
          </a:xfrm>
          <a:custGeom>
            <a:avLst/>
            <a:gdLst>
              <a:gd name="textAreaLeft" fmla="*/ 0 w 3305520"/>
              <a:gd name="textAreaRight" fmla="*/ 3305880 w 330552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4407661" h="5522686">
                <a:moveTo>
                  <a:pt x="0" y="0"/>
                </a:moveTo>
                <a:lnTo>
                  <a:pt x="4407661" y="0"/>
                </a:lnTo>
                <a:lnTo>
                  <a:pt x="4407661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1"/>
          <p:cNvSpPr>
            <a:spLocks noGrp="1"/>
          </p:cNvSpPr>
          <p:nvPr>
            <p:ph type="sldNum" idx="10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8ED769B0-7F51-487E-86E5-EDB4ED718516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Title Slid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Google Shape;10;p3"/>
          <p:cNvSpPr/>
          <p:nvPr/>
        </p:nvSpPr>
        <p:spPr>
          <a:xfrm>
            <a:off x="4572000" y="500760"/>
            <a:ext cx="3520440" cy="4141800"/>
          </a:xfrm>
          <a:custGeom>
            <a:avLst/>
            <a:gdLst>
              <a:gd name="textAreaLeft" fmla="*/ 0 w 3520440"/>
              <a:gd name="textAreaRight" fmla="*/ 3520800 w 352044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4694302" h="5522686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1"/>
          <p:cNvSpPr>
            <a:spLocks noGrp="1"/>
          </p:cNvSpPr>
          <p:nvPr>
            <p:ph type="sldNum" idx="11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8CCD2851-BF2C-4CD9-ACBF-DAB834354C43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" name="Google Shape;76;p21"/>
          <p:cNvSpPr/>
          <p:nvPr/>
        </p:nvSpPr>
        <p:spPr>
          <a:xfrm>
            <a:off x="4861800" y="2057400"/>
            <a:ext cx="4281840" cy="187236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51" name="Google Shape;77;p21"/>
          <p:cNvSpPr/>
          <p:nvPr/>
        </p:nvSpPr>
        <p:spPr>
          <a:xfrm>
            <a:off x="2698920" y="500760"/>
            <a:ext cx="2162520" cy="4141800"/>
          </a:xfrm>
          <a:custGeom>
            <a:avLst/>
            <a:gdLst>
              <a:gd name="textAreaLeft" fmla="*/ 0 w 2162520"/>
              <a:gd name="textAreaRight" fmla="*/ 2162880 w 216252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2883811" h="5522685">
                <a:moveTo>
                  <a:pt x="0" y="0"/>
                </a:moveTo>
                <a:lnTo>
                  <a:pt x="2883811" y="0"/>
                </a:lnTo>
                <a:lnTo>
                  <a:pt x="2883811" y="5522685"/>
                </a:lnTo>
                <a:lnTo>
                  <a:pt x="0" y="5522685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Google Shape;78;p21"/>
          <p:cNvSpPr/>
          <p:nvPr/>
        </p:nvSpPr>
        <p:spPr>
          <a:xfrm>
            <a:off x="5528880" y="2214720"/>
            <a:ext cx="1434240" cy="1715040"/>
          </a:xfrm>
          <a:custGeom>
            <a:avLst/>
            <a:gdLst>
              <a:gd name="textAreaLeft" fmla="*/ 0 w 1434240"/>
              <a:gd name="textAreaRight" fmla="*/ 1434600 w 1434240"/>
              <a:gd name="textAreaTop" fmla="*/ 0 h 1715040"/>
              <a:gd name="textAreaBottom" fmla="*/ 1715400 h 1715040"/>
            </a:gdLst>
            <a:ahLst/>
            <a:cxnLst/>
            <a:rect l="textAreaLeft" t="textAreaTop" r="textAreaRight" b="textAreaBottom"/>
            <a:pathLst>
              <a:path w="1912863" h="2287356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Google Shape;79;p21"/>
          <p:cNvSpPr/>
          <p:nvPr/>
        </p:nvSpPr>
        <p:spPr>
          <a:xfrm>
            <a:off x="7097760" y="2214720"/>
            <a:ext cx="1434240" cy="1715040"/>
          </a:xfrm>
          <a:custGeom>
            <a:avLst/>
            <a:gdLst>
              <a:gd name="textAreaLeft" fmla="*/ 0 w 1434240"/>
              <a:gd name="textAreaRight" fmla="*/ 1434600 w 1434240"/>
              <a:gd name="textAreaTop" fmla="*/ 0 h 1715040"/>
              <a:gd name="textAreaBottom" fmla="*/ 1715400 h 1715040"/>
            </a:gdLst>
            <a:ahLst/>
            <a:cxnLst/>
            <a:rect l="textAreaLeft" t="textAreaTop" r="textAreaRight" b="textAreaBottom"/>
            <a:pathLst>
              <a:path w="1912863" h="2287356">
                <a:moveTo>
                  <a:pt x="0" y="0"/>
                </a:moveTo>
                <a:lnTo>
                  <a:pt x="1912863" y="0"/>
                </a:lnTo>
                <a:lnTo>
                  <a:pt x="1912863" y="2287356"/>
                </a:lnTo>
                <a:lnTo>
                  <a:pt x="0" y="2287356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1"/>
          <p:cNvSpPr>
            <a:spLocks noGrp="1"/>
          </p:cNvSpPr>
          <p:nvPr>
            <p:ph type="sldNum" idx="12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11665553-D9BE-480B-8942-8AA866375BD1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Google Shape;82;p22"/>
          <p:cNvSpPr/>
          <p:nvPr/>
        </p:nvSpPr>
        <p:spPr>
          <a:xfrm rot="10800000">
            <a:off x="2945160" y="871920"/>
            <a:ext cx="1542600" cy="1542600"/>
          </a:xfrm>
          <a:custGeom>
            <a:avLst/>
            <a:gdLst>
              <a:gd name="textAreaLeft" fmla="*/ 0 w 1542600"/>
              <a:gd name="textAreaRight" fmla="*/ 1542960 w 1542600"/>
              <a:gd name="textAreaTop" fmla="*/ 0 h 1542600"/>
              <a:gd name="textAreaBottom" fmla="*/ 1542960 h 1542600"/>
            </a:gdLst>
            <a:ahLst/>
            <a:cxnLst/>
            <a:rect l="textAreaLeft" t="textAreaTop" r="textAreaRight" b="textAreaBottom"/>
            <a:pathLst>
              <a:path w="2057400" h="205740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Google Shape;83;p22"/>
          <p:cNvSpPr/>
          <p:nvPr/>
        </p:nvSpPr>
        <p:spPr>
          <a:xfrm rot="10800000">
            <a:off x="4656960" y="1140840"/>
            <a:ext cx="1273680" cy="1273680"/>
          </a:xfrm>
          <a:custGeom>
            <a:avLst/>
            <a:gdLst>
              <a:gd name="textAreaLeft" fmla="*/ 0 w 1273680"/>
              <a:gd name="textAreaRight" fmla="*/ 1274040 w 1273680"/>
              <a:gd name="textAreaTop" fmla="*/ 0 h 1273680"/>
              <a:gd name="textAreaBottom" fmla="*/ 1274040 h 1273680"/>
            </a:gdLst>
            <a:ahLst/>
            <a:cxnLst/>
            <a:rect l="textAreaLeft" t="textAreaTop" r="textAreaRight" b="textAreaBottom"/>
            <a:pathLst>
              <a:path w="1698914" h="1698914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Google Shape;84;p22"/>
          <p:cNvSpPr/>
          <p:nvPr/>
        </p:nvSpPr>
        <p:spPr>
          <a:xfrm rot="10800000">
            <a:off x="4656960" y="2557800"/>
            <a:ext cx="1542600" cy="1542600"/>
          </a:xfrm>
          <a:custGeom>
            <a:avLst/>
            <a:gdLst>
              <a:gd name="textAreaLeft" fmla="*/ 0 w 1542600"/>
              <a:gd name="textAreaRight" fmla="*/ 1542960 w 1542600"/>
              <a:gd name="textAreaTop" fmla="*/ 0 h 1542600"/>
              <a:gd name="textAreaBottom" fmla="*/ 1542960 h 1542600"/>
            </a:gdLst>
            <a:ahLst/>
            <a:cxnLst/>
            <a:rect l="textAreaLeft" t="textAreaTop" r="textAreaRight" b="textAreaBottom"/>
            <a:pathLst>
              <a:path w="2057400" h="2057400">
                <a:moveTo>
                  <a:pt x="2057400" y="2057400"/>
                </a:moveTo>
                <a:lnTo>
                  <a:pt x="0" y="2057400"/>
                </a:lnTo>
                <a:lnTo>
                  <a:pt x="0" y="0"/>
                </a:lnTo>
                <a:lnTo>
                  <a:pt x="2057400" y="0"/>
                </a:lnTo>
                <a:close/>
              </a:path>
            </a:pathLst>
          </a:cu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Google Shape;85;p22"/>
          <p:cNvSpPr/>
          <p:nvPr/>
        </p:nvSpPr>
        <p:spPr>
          <a:xfrm rot="10800000">
            <a:off x="3214080" y="2557800"/>
            <a:ext cx="1273680" cy="1273680"/>
          </a:xfrm>
          <a:custGeom>
            <a:avLst/>
            <a:gdLst>
              <a:gd name="textAreaLeft" fmla="*/ 0 w 1273680"/>
              <a:gd name="textAreaRight" fmla="*/ 1274040 w 1273680"/>
              <a:gd name="textAreaTop" fmla="*/ 0 h 1273680"/>
              <a:gd name="textAreaBottom" fmla="*/ 1274040 h 1273680"/>
            </a:gdLst>
            <a:ahLst/>
            <a:cxnLst/>
            <a:rect l="textAreaLeft" t="textAreaTop" r="textAreaRight" b="textAreaBottom"/>
            <a:pathLst>
              <a:path w="1698914" h="1698914">
                <a:moveTo>
                  <a:pt x="1698914" y="1698914"/>
                </a:moveTo>
                <a:lnTo>
                  <a:pt x="0" y="1698914"/>
                </a:lnTo>
                <a:lnTo>
                  <a:pt x="0" y="0"/>
                </a:lnTo>
                <a:lnTo>
                  <a:pt x="1698914" y="0"/>
                </a:lnTo>
                <a:close/>
              </a:path>
            </a:pathLst>
          </a:custGeom>
          <a:blipFill rotWithShape="0">
            <a:blip r:embed="rId5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1"/>
          <p:cNvSpPr>
            <a:spLocks noGrp="1"/>
          </p:cNvSpPr>
          <p:nvPr>
            <p:ph type="sldNum" idx="13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1FA83841-65DA-489B-899E-B42C1F2923A8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Google Shape;88;p23"/>
          <p:cNvSpPr/>
          <p:nvPr/>
        </p:nvSpPr>
        <p:spPr>
          <a:xfrm>
            <a:off x="837720" y="901800"/>
            <a:ext cx="1544760" cy="1738800"/>
          </a:xfrm>
          <a:custGeom>
            <a:avLst/>
            <a:gdLst>
              <a:gd name="textAreaLeft" fmla="*/ 0 w 1544760"/>
              <a:gd name="textAreaRight" fmla="*/ 1545120 w 1544760"/>
              <a:gd name="textAreaTop" fmla="*/ 0 h 1738800"/>
              <a:gd name="textAreaBottom" fmla="*/ 1739160 h 1738800"/>
            </a:gdLst>
            <a:ahLst/>
            <a:cxnLst/>
            <a:rect l="textAreaLeft" t="textAreaTop" r="textAreaRight" b="textAreaBottom"/>
            <a:pathLst>
              <a:path w="2060346" h="2319064">
                <a:moveTo>
                  <a:pt x="0" y="0"/>
                </a:moveTo>
                <a:lnTo>
                  <a:pt x="2060346" y="0"/>
                </a:lnTo>
                <a:lnTo>
                  <a:pt x="2060346" y="2319064"/>
                </a:lnTo>
                <a:lnTo>
                  <a:pt x="0" y="2319064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Google Shape;89;p23"/>
          <p:cNvSpPr/>
          <p:nvPr/>
        </p:nvSpPr>
        <p:spPr>
          <a:xfrm>
            <a:off x="3200400" y="500760"/>
            <a:ext cx="2525040" cy="4141800"/>
          </a:xfrm>
          <a:custGeom>
            <a:avLst/>
            <a:gdLst>
              <a:gd name="textAreaLeft" fmla="*/ 0 w 2525040"/>
              <a:gd name="textAreaRight" fmla="*/ 2525400 w 252504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3367315" h="5522686">
                <a:moveTo>
                  <a:pt x="0" y="0"/>
                </a:moveTo>
                <a:lnTo>
                  <a:pt x="3367315" y="0"/>
                </a:lnTo>
                <a:lnTo>
                  <a:pt x="3367315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PlaceHolder 1"/>
          <p:cNvSpPr>
            <a:spLocks noGrp="1"/>
          </p:cNvSpPr>
          <p:nvPr>
            <p:ph type="sldNum" idx="14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9E98C358-26EE-4F76-9D98-63BD752FE664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6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Google Shape;92;p24"/>
          <p:cNvSpPr/>
          <p:nvPr/>
        </p:nvSpPr>
        <p:spPr>
          <a:xfrm>
            <a:off x="-2486880" y="896400"/>
            <a:ext cx="4942080" cy="3110760"/>
          </a:xfrm>
          <a:custGeom>
            <a:avLst/>
            <a:gdLst>
              <a:gd name="textAreaLeft" fmla="*/ 0 w 4942080"/>
              <a:gd name="textAreaRight" fmla="*/ 4942440 w 4942080"/>
              <a:gd name="textAreaTop" fmla="*/ 0 h 3110760"/>
              <a:gd name="textAreaBottom" fmla="*/ 3111120 h 3110760"/>
            </a:gdLst>
            <a:ahLst/>
            <a:cxnLst/>
            <a:rect l="textAreaLeft" t="textAreaTop" r="textAreaRight" b="textAreaBottom"/>
            <a:pathLst>
              <a:path w="6590126" h="4148311">
                <a:moveTo>
                  <a:pt x="0" y="0"/>
                </a:moveTo>
                <a:lnTo>
                  <a:pt x="6590126" y="0"/>
                </a:lnTo>
                <a:lnTo>
                  <a:pt x="6590126" y="4148311"/>
                </a:lnTo>
                <a:lnTo>
                  <a:pt x="0" y="4148311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1"/>
          <p:cNvSpPr>
            <a:spLocks noGrp="1"/>
          </p:cNvSpPr>
          <p:nvPr>
            <p:ph type="sldNum" idx="15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E72B458C-1EA8-435F-A376-1290CAAEB71A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Google Shape;95;p25"/>
          <p:cNvSpPr/>
          <p:nvPr/>
        </p:nvSpPr>
        <p:spPr>
          <a:xfrm>
            <a:off x="4586400" y="500760"/>
            <a:ext cx="4012920" cy="414180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70" name="Google Shape;96;p25"/>
          <p:cNvSpPr/>
          <p:nvPr/>
        </p:nvSpPr>
        <p:spPr>
          <a:xfrm>
            <a:off x="3508560" y="1132560"/>
            <a:ext cx="2161080" cy="2861640"/>
          </a:xfrm>
          <a:custGeom>
            <a:avLst/>
            <a:gdLst>
              <a:gd name="textAreaLeft" fmla="*/ 0 w 2161080"/>
              <a:gd name="textAreaRight" fmla="*/ 2161440 w 2161080"/>
              <a:gd name="textAreaTop" fmla="*/ 0 h 2861640"/>
              <a:gd name="textAreaBottom" fmla="*/ 2862000 h 2861640"/>
            </a:gdLst>
            <a:ahLst/>
            <a:cxnLst/>
            <a:rect l="textAreaLeft" t="textAreaTop" r="textAreaRight" b="textAreaBottom"/>
            <a:pathLst>
              <a:path w="2881746" h="3816235">
                <a:moveTo>
                  <a:pt x="0" y="0"/>
                </a:moveTo>
                <a:lnTo>
                  <a:pt x="2881746" y="0"/>
                </a:lnTo>
                <a:lnTo>
                  <a:pt x="2881746" y="3816235"/>
                </a:lnTo>
                <a:lnTo>
                  <a:pt x="0" y="3816235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1"/>
          <p:cNvSpPr>
            <a:spLocks noGrp="1"/>
          </p:cNvSpPr>
          <p:nvPr>
            <p:ph type="sldNum" idx="16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41182AB2-3185-44B4-B440-3F3795C650C9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0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Google Shape;99;p26"/>
          <p:cNvSpPr/>
          <p:nvPr/>
        </p:nvSpPr>
        <p:spPr>
          <a:xfrm>
            <a:off x="942480" y="720000"/>
            <a:ext cx="1738440" cy="3702960"/>
          </a:xfrm>
          <a:custGeom>
            <a:avLst/>
            <a:gdLst>
              <a:gd name="textAreaLeft" fmla="*/ 0 w 1738440"/>
              <a:gd name="textAreaRight" fmla="*/ 1738800 w 1738440"/>
              <a:gd name="textAreaTop" fmla="*/ 0 h 3702960"/>
              <a:gd name="textAreaBottom" fmla="*/ 3703320 h 3702960"/>
            </a:gdLst>
            <a:ahLst/>
            <a:cxnLst/>
            <a:rect l="textAreaLeft" t="textAreaTop" r="textAreaRight" b="textAreaBottom"/>
            <a:pathLst>
              <a:path w="2318382" h="4937758">
                <a:moveTo>
                  <a:pt x="302595" y="0"/>
                </a:moveTo>
                <a:lnTo>
                  <a:pt x="2015787" y="0"/>
                </a:lnTo>
                <a:cubicBezTo>
                  <a:pt x="2182906" y="0"/>
                  <a:pt x="2318382" y="135476"/>
                  <a:pt x="2318382" y="302595"/>
                </a:cubicBezTo>
                <a:lnTo>
                  <a:pt x="2318382" y="4635163"/>
                </a:lnTo>
                <a:cubicBezTo>
                  <a:pt x="2318382" y="4802282"/>
                  <a:pt x="2182906" y="4937758"/>
                  <a:pt x="2015787" y="4937758"/>
                </a:cubicBezTo>
                <a:lnTo>
                  <a:pt x="302595" y="4937758"/>
                </a:lnTo>
                <a:cubicBezTo>
                  <a:pt x="135476" y="4937758"/>
                  <a:pt x="0" y="4802282"/>
                  <a:pt x="0" y="4635163"/>
                </a:cubicBezTo>
                <a:lnTo>
                  <a:pt x="0" y="302595"/>
                </a:lnTo>
                <a:cubicBezTo>
                  <a:pt x="0" y="135476"/>
                  <a:pt x="135476" y="0"/>
                  <a:pt x="302595" y="0"/>
                </a:cubicBez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PlaceHolder 1"/>
          <p:cNvSpPr>
            <a:spLocks noGrp="1"/>
          </p:cNvSpPr>
          <p:nvPr>
            <p:ph type="sldNum" idx="17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DC6FB417-74C4-4B21-8F30-139D954945AF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9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Google Shape;102;p27"/>
          <p:cNvSpPr/>
          <p:nvPr/>
        </p:nvSpPr>
        <p:spPr>
          <a:xfrm>
            <a:off x="0" y="0"/>
            <a:ext cx="9143640" cy="214272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77" name="Google Shape;103;p27"/>
          <p:cNvSpPr/>
          <p:nvPr/>
        </p:nvSpPr>
        <p:spPr>
          <a:xfrm>
            <a:off x="2914560" y="620640"/>
            <a:ext cx="3344400" cy="1926360"/>
          </a:xfrm>
          <a:custGeom>
            <a:avLst/>
            <a:gdLst>
              <a:gd name="textAreaLeft" fmla="*/ 0 w 3344400"/>
              <a:gd name="textAreaRight" fmla="*/ 3344760 w 3344400"/>
              <a:gd name="textAreaTop" fmla="*/ 0 h 1926360"/>
              <a:gd name="textAreaBottom" fmla="*/ 1926720 h 1926360"/>
            </a:gdLst>
            <a:ahLst/>
            <a:cxnLst/>
            <a:rect l="textAreaLeft" t="textAreaTop" r="textAreaRight" b="textAreaBottom"/>
            <a:pathLst>
              <a:path w="4459514" h="2569028">
                <a:moveTo>
                  <a:pt x="0" y="0"/>
                </a:moveTo>
                <a:lnTo>
                  <a:pt x="4459514" y="0"/>
                </a:lnTo>
                <a:lnTo>
                  <a:pt x="4459514" y="2569028"/>
                </a:lnTo>
                <a:lnTo>
                  <a:pt x="0" y="2569028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PlaceHolder 1"/>
          <p:cNvSpPr>
            <a:spLocks noGrp="1"/>
          </p:cNvSpPr>
          <p:nvPr>
            <p:ph type="sldNum" idx="18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AE40852-3939-4DF9-A3E3-8FBC7A88823F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Google Shape;37;p11"/>
          <p:cNvSpPr/>
          <p:nvPr/>
        </p:nvSpPr>
        <p:spPr>
          <a:xfrm>
            <a:off x="0" y="514440"/>
            <a:ext cx="2943000" cy="4114440"/>
          </a:xfrm>
          <a:custGeom>
            <a:avLst/>
            <a:gdLst>
              <a:gd name="textAreaLeft" fmla="*/ 0 w 2943000"/>
              <a:gd name="textAreaRight" fmla="*/ 2943360 w 2943000"/>
              <a:gd name="textAreaTop" fmla="*/ 0 h 4114440"/>
              <a:gd name="textAreaBottom" fmla="*/ 4114800 h 4114440"/>
            </a:gdLst>
            <a:ahLst/>
            <a:cxnLst/>
            <a:rect l="textAreaLeft" t="textAreaTop" r="textAreaRight" b="textAreaBottom"/>
            <a:pathLst>
              <a:path w="3924300" h="5486400">
                <a:moveTo>
                  <a:pt x="0" y="0"/>
                </a:moveTo>
                <a:lnTo>
                  <a:pt x="3924300" y="0"/>
                </a:lnTo>
                <a:lnTo>
                  <a:pt x="3924300" y="5486400"/>
                </a:lnTo>
                <a:lnTo>
                  <a:pt x="0" y="548640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1"/>
          <p:cNvSpPr>
            <a:spLocks noGrp="1"/>
          </p:cNvSpPr>
          <p:nvPr>
            <p:ph type="sldNum" idx="1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BE3E0622-EB7C-4387-B0C3-1B79029E82B3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Title Slide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Google Shape;13;p4"/>
          <p:cNvSpPr/>
          <p:nvPr/>
        </p:nvSpPr>
        <p:spPr>
          <a:xfrm>
            <a:off x="4572000" y="500760"/>
            <a:ext cx="3520440" cy="4141800"/>
          </a:xfrm>
          <a:custGeom>
            <a:avLst/>
            <a:gdLst>
              <a:gd name="textAreaLeft" fmla="*/ 0 w 3520440"/>
              <a:gd name="textAreaRight" fmla="*/ 3520800 w 352044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4694302" h="5522686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1"/>
          <p:cNvSpPr>
            <a:spLocks noGrp="1"/>
          </p:cNvSpPr>
          <p:nvPr>
            <p:ph type="sldNum" idx="19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FBF81E95-2575-4A25-A9F9-AC95167FE089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Google Shape;15;p4"/>
          <p:cNvSpPr/>
          <p:nvPr/>
        </p:nvSpPr>
        <p:spPr>
          <a:xfrm>
            <a:off x="685800" y="500760"/>
            <a:ext cx="3520440" cy="4141800"/>
          </a:xfrm>
          <a:custGeom>
            <a:avLst/>
            <a:gdLst>
              <a:gd name="textAreaLeft" fmla="*/ 0 w 3520440"/>
              <a:gd name="textAreaRight" fmla="*/ 3520800 w 352044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4694302" h="5522686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Title Slide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Google Shape;17;p5"/>
          <p:cNvSpPr/>
          <p:nvPr/>
        </p:nvSpPr>
        <p:spPr>
          <a:xfrm>
            <a:off x="685800" y="500760"/>
            <a:ext cx="7404840" cy="4141800"/>
          </a:xfrm>
          <a:custGeom>
            <a:avLst/>
            <a:gdLst>
              <a:gd name="textAreaLeft" fmla="*/ 0 w 7404840"/>
              <a:gd name="textAreaRight" fmla="*/ 7405200 w 740484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4694302" h="5522686">
                <a:moveTo>
                  <a:pt x="0" y="0"/>
                </a:moveTo>
                <a:lnTo>
                  <a:pt x="4694302" y="0"/>
                </a:lnTo>
                <a:lnTo>
                  <a:pt x="4694302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1"/>
          <p:cNvSpPr>
            <a:spLocks noGrp="1"/>
          </p:cNvSpPr>
          <p:nvPr>
            <p:ph type="sldNum" idx="20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1936BA47-292C-49B5-A12D-DBE73F2D3669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del texto de título</a:t>
            </a: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texto del esquema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Séptimo nivel del esquema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Google Shape;20;p6"/>
          <p:cNvSpPr/>
          <p:nvPr/>
        </p:nvSpPr>
        <p:spPr>
          <a:xfrm>
            <a:off x="671400" y="657360"/>
            <a:ext cx="2514240" cy="3299760"/>
          </a:xfrm>
          <a:custGeom>
            <a:avLst/>
            <a:gdLst>
              <a:gd name="textAreaLeft" fmla="*/ 0 w 2514240"/>
              <a:gd name="textAreaRight" fmla="*/ 2514600 w 2514240"/>
              <a:gd name="textAreaTop" fmla="*/ 0 h 3299760"/>
              <a:gd name="textAreaBottom" fmla="*/ 3300120 h 3299760"/>
            </a:gdLst>
            <a:ahLst/>
            <a:cxnLst/>
            <a:rect l="textAreaLeft" t="textAreaTop" r="textAreaRight" b="textAreaBottom"/>
            <a:pathLst>
              <a:path w="3352800" h="4400238">
                <a:moveTo>
                  <a:pt x="0" y="0"/>
                </a:moveTo>
                <a:lnTo>
                  <a:pt x="3352800" y="0"/>
                </a:lnTo>
                <a:lnTo>
                  <a:pt x="3352800" y="4400238"/>
                </a:lnTo>
                <a:lnTo>
                  <a:pt x="0" y="4400238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PlaceHolder 1"/>
          <p:cNvSpPr>
            <a:spLocks noGrp="1"/>
          </p:cNvSpPr>
          <p:nvPr>
            <p:ph type="sldNum" idx="21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4B1241CB-2520-40EC-9F3E-5D9B06640F26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Google Shape;23;p7"/>
          <p:cNvSpPr/>
          <p:nvPr/>
        </p:nvSpPr>
        <p:spPr>
          <a:xfrm rot="5400000">
            <a:off x="5805000" y="1107360"/>
            <a:ext cx="3597120" cy="308052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93" name="Google Shape;24;p7"/>
          <p:cNvSpPr/>
          <p:nvPr/>
        </p:nvSpPr>
        <p:spPr>
          <a:xfrm>
            <a:off x="4318200" y="2111760"/>
            <a:ext cx="4102200" cy="2334240"/>
          </a:xfrm>
          <a:custGeom>
            <a:avLst/>
            <a:gdLst>
              <a:gd name="textAreaLeft" fmla="*/ 0 w 4102200"/>
              <a:gd name="textAreaRight" fmla="*/ 4102560 w 4102200"/>
              <a:gd name="textAreaTop" fmla="*/ 0 h 2334240"/>
              <a:gd name="textAreaBottom" fmla="*/ 2334600 h 2334240"/>
            </a:gdLst>
            <a:ahLst/>
            <a:cxnLst/>
            <a:rect l="textAreaLeft" t="textAreaTop" r="textAreaRight" b="textAreaBottom"/>
            <a:pathLst>
              <a:path w="5470132" h="3112699">
                <a:moveTo>
                  <a:pt x="0" y="0"/>
                </a:moveTo>
                <a:lnTo>
                  <a:pt x="5470132" y="0"/>
                </a:lnTo>
                <a:lnTo>
                  <a:pt x="5470132" y="3112699"/>
                </a:lnTo>
                <a:lnTo>
                  <a:pt x="0" y="3112699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PlaceHolder 1"/>
          <p:cNvSpPr>
            <a:spLocks noGrp="1"/>
          </p:cNvSpPr>
          <p:nvPr>
            <p:ph type="sldNum" idx="22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63B2EA83-AECE-49B4-BBBF-42763CE6E1D8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Google Shape;27;p8"/>
          <p:cNvSpPr/>
          <p:nvPr/>
        </p:nvSpPr>
        <p:spPr>
          <a:xfrm>
            <a:off x="865440" y="620640"/>
            <a:ext cx="7412760" cy="2644920"/>
          </a:xfrm>
          <a:custGeom>
            <a:avLst/>
            <a:gdLst>
              <a:gd name="textAreaLeft" fmla="*/ 0 w 7412760"/>
              <a:gd name="textAreaRight" fmla="*/ 7413120 w 7412760"/>
              <a:gd name="textAreaTop" fmla="*/ 0 h 2644920"/>
              <a:gd name="textAreaBottom" fmla="*/ 2645280 h 2644920"/>
            </a:gdLst>
            <a:ahLst/>
            <a:cxnLst/>
            <a:rect l="textAreaLeft" t="textAreaTop" r="textAreaRight" b="textAreaBottom"/>
            <a:pathLst>
              <a:path w="9884228" h="3526972">
                <a:moveTo>
                  <a:pt x="0" y="0"/>
                </a:moveTo>
                <a:lnTo>
                  <a:pt x="9884228" y="0"/>
                </a:lnTo>
                <a:lnTo>
                  <a:pt x="9884228" y="3526972"/>
                </a:lnTo>
                <a:lnTo>
                  <a:pt x="0" y="3526972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1"/>
          <p:cNvSpPr>
            <a:spLocks noGrp="1"/>
          </p:cNvSpPr>
          <p:nvPr>
            <p:ph type="sldNum" idx="23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2642792F-E08A-4BEE-AAB6-7D91125F2967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Google Shape;30;p9"/>
          <p:cNvSpPr/>
          <p:nvPr/>
        </p:nvSpPr>
        <p:spPr>
          <a:xfrm>
            <a:off x="3916800" y="500760"/>
            <a:ext cx="3067560" cy="4141800"/>
          </a:xfrm>
          <a:custGeom>
            <a:avLst/>
            <a:gdLst>
              <a:gd name="textAreaLeft" fmla="*/ 0 w 3067560"/>
              <a:gd name="textAreaRight" fmla="*/ 3067920 w 306756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4090571" h="5522686">
                <a:moveTo>
                  <a:pt x="0" y="0"/>
                </a:moveTo>
                <a:lnTo>
                  <a:pt x="4090571" y="0"/>
                </a:lnTo>
                <a:lnTo>
                  <a:pt x="4090571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PlaceHolder 1"/>
          <p:cNvSpPr>
            <a:spLocks noGrp="1"/>
          </p:cNvSpPr>
          <p:nvPr>
            <p:ph type="sldNum" idx="24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FD16834-C277-472F-9067-B5975AF9990E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2" name="Google Shape;33;p10"/>
          <p:cNvSpPr/>
          <p:nvPr/>
        </p:nvSpPr>
        <p:spPr>
          <a:xfrm>
            <a:off x="0" y="0"/>
            <a:ext cx="9143640" cy="150012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03" name="Google Shape;34;p10"/>
          <p:cNvSpPr/>
          <p:nvPr/>
        </p:nvSpPr>
        <p:spPr>
          <a:xfrm>
            <a:off x="865440" y="500040"/>
            <a:ext cx="7412760" cy="1959840"/>
          </a:xfrm>
          <a:custGeom>
            <a:avLst/>
            <a:gdLst>
              <a:gd name="textAreaLeft" fmla="*/ 0 w 7412760"/>
              <a:gd name="textAreaRight" fmla="*/ 7413120 w 7412760"/>
              <a:gd name="textAreaTop" fmla="*/ 0 h 1959840"/>
              <a:gd name="textAreaBottom" fmla="*/ 1960200 h 1959840"/>
            </a:gdLst>
            <a:ahLst/>
            <a:cxnLst/>
            <a:rect l="textAreaLeft" t="textAreaTop" r="textAreaRight" b="textAreaBottom"/>
            <a:pathLst>
              <a:path w="9884229" h="2613480">
                <a:moveTo>
                  <a:pt x="0" y="0"/>
                </a:moveTo>
                <a:lnTo>
                  <a:pt x="9884229" y="0"/>
                </a:lnTo>
                <a:lnTo>
                  <a:pt x="9884229" y="2613480"/>
                </a:lnTo>
                <a:lnTo>
                  <a:pt x="0" y="261348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PlaceHolder 1"/>
          <p:cNvSpPr>
            <a:spLocks noGrp="1"/>
          </p:cNvSpPr>
          <p:nvPr>
            <p:ph type="sldNum" idx="25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7C8FCD0-692A-46E3-B2CA-AC9010A8554B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itle Slid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1"/>
          <p:cNvSpPr>
            <a:spLocks noGrp="1"/>
          </p:cNvSpPr>
          <p:nvPr>
            <p:ph type="sldNum" idx="2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A883D793-5DCE-43B3-B2AA-D9218F849ADE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Google Shape;41;p12"/>
          <p:cNvSpPr/>
          <p:nvPr/>
        </p:nvSpPr>
        <p:spPr>
          <a:xfrm>
            <a:off x="6032160" y="480060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&lt; </a:t>
            </a:r>
            <a:r>
              <a:rPr lang="en-US" sz="800" b="0" u="sng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Volver al índice</a:t>
            </a: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   |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del texto de título</a:t>
            </a: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Pulse para editar el formato de texto del esquema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Segundo nivel del esquema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Tercer nivel del esquema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Cuarto nivel del esquema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Quinto nivel del esquema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Sexto nivel del esquema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Séptimo nivel del esquema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" name="Google Shape;43;p13"/>
          <p:cNvSpPr/>
          <p:nvPr/>
        </p:nvSpPr>
        <p:spPr>
          <a:xfrm>
            <a:off x="571680" y="2476080"/>
            <a:ext cx="3657240" cy="2152800"/>
          </a:xfrm>
          <a:custGeom>
            <a:avLst/>
            <a:gdLst>
              <a:gd name="textAreaLeft" fmla="*/ 0 w 3657240"/>
              <a:gd name="textAreaRight" fmla="*/ 3657600 w 3657240"/>
              <a:gd name="textAreaTop" fmla="*/ 0 h 2152800"/>
              <a:gd name="textAreaBottom" fmla="*/ 2153160 h 2152800"/>
            </a:gdLst>
            <a:ahLst/>
            <a:cxnLst/>
            <a:rect l="textAreaLeft" t="textAreaTop" r="textAreaRight" b="textAreaBottom"/>
            <a:pathLst>
              <a:path w="4876801" h="2870770">
                <a:moveTo>
                  <a:pt x="0" y="0"/>
                </a:moveTo>
                <a:lnTo>
                  <a:pt x="4876801" y="0"/>
                </a:lnTo>
                <a:lnTo>
                  <a:pt x="4876801" y="2870770"/>
                </a:lnTo>
                <a:lnTo>
                  <a:pt x="0" y="2870770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1"/>
          <p:cNvSpPr>
            <a:spLocks noGrp="1"/>
          </p:cNvSpPr>
          <p:nvPr>
            <p:ph type="sldNum" idx="3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575A3EB-FF7A-4BBC-A641-63B472DCBB52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Google Shape;46;p14"/>
          <p:cNvSpPr/>
          <p:nvPr/>
        </p:nvSpPr>
        <p:spPr>
          <a:xfrm>
            <a:off x="497520" y="580320"/>
            <a:ext cx="2070720" cy="2249280"/>
          </a:xfrm>
          <a:custGeom>
            <a:avLst/>
            <a:gdLst>
              <a:gd name="textAreaLeft" fmla="*/ 0 w 2070720"/>
              <a:gd name="textAreaRight" fmla="*/ 2071080 w 2070720"/>
              <a:gd name="textAreaTop" fmla="*/ 0 h 2249280"/>
              <a:gd name="textAreaBottom" fmla="*/ 2249640 h 2249280"/>
            </a:gdLst>
            <a:ahLst/>
            <a:cxnLst/>
            <a:rect l="textAreaLeft" t="textAreaTop" r="textAreaRight" b="textAreaBottom"/>
            <a:pathLst>
              <a:path w="2761342" h="2999477">
                <a:moveTo>
                  <a:pt x="0" y="0"/>
                </a:moveTo>
                <a:lnTo>
                  <a:pt x="2761342" y="0"/>
                </a:lnTo>
                <a:lnTo>
                  <a:pt x="2761342" y="2999477"/>
                </a:lnTo>
                <a:lnTo>
                  <a:pt x="0" y="2999477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Google Shape;47;p14"/>
          <p:cNvSpPr/>
          <p:nvPr/>
        </p:nvSpPr>
        <p:spPr>
          <a:xfrm>
            <a:off x="6575400" y="580320"/>
            <a:ext cx="2070720" cy="2249280"/>
          </a:xfrm>
          <a:custGeom>
            <a:avLst/>
            <a:gdLst>
              <a:gd name="textAreaLeft" fmla="*/ 0 w 2070720"/>
              <a:gd name="textAreaRight" fmla="*/ 2071080 w 2070720"/>
              <a:gd name="textAreaTop" fmla="*/ 0 h 2249280"/>
              <a:gd name="textAreaBottom" fmla="*/ 2249640 h 2249280"/>
            </a:gdLst>
            <a:ahLst/>
            <a:cxnLst/>
            <a:rect l="textAreaLeft" t="textAreaTop" r="textAreaRight" b="textAreaBottom"/>
            <a:pathLst>
              <a:path w="2761343" h="2999477">
                <a:moveTo>
                  <a:pt x="0" y="0"/>
                </a:moveTo>
                <a:lnTo>
                  <a:pt x="2761343" y="0"/>
                </a:lnTo>
                <a:lnTo>
                  <a:pt x="2761343" y="2999477"/>
                </a:lnTo>
                <a:lnTo>
                  <a:pt x="0" y="2999477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" name="Google Shape;48;p14"/>
          <p:cNvSpPr/>
          <p:nvPr/>
        </p:nvSpPr>
        <p:spPr>
          <a:xfrm>
            <a:off x="2963520" y="580320"/>
            <a:ext cx="3216240" cy="2249280"/>
          </a:xfrm>
          <a:custGeom>
            <a:avLst/>
            <a:gdLst>
              <a:gd name="textAreaLeft" fmla="*/ 0 w 3216240"/>
              <a:gd name="textAreaRight" fmla="*/ 3216600 w 3216240"/>
              <a:gd name="textAreaTop" fmla="*/ 0 h 2249280"/>
              <a:gd name="textAreaBottom" fmla="*/ 2249640 h 2249280"/>
            </a:gdLst>
            <a:ahLst/>
            <a:cxnLst/>
            <a:rect l="textAreaLeft" t="textAreaTop" r="textAreaRight" b="textAreaBottom"/>
            <a:pathLst>
              <a:path w="4288972" h="2999477">
                <a:moveTo>
                  <a:pt x="0" y="0"/>
                </a:moveTo>
                <a:lnTo>
                  <a:pt x="4288972" y="0"/>
                </a:lnTo>
                <a:lnTo>
                  <a:pt x="4288972" y="2999477"/>
                </a:lnTo>
                <a:lnTo>
                  <a:pt x="0" y="2999477"/>
                </a:lnTo>
                <a:close/>
              </a:path>
            </a:pathLst>
          </a:cu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1"/>
          <p:cNvSpPr>
            <a:spLocks noGrp="1"/>
          </p:cNvSpPr>
          <p:nvPr>
            <p:ph type="sldNum" idx="4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347C71A8-BCF4-4F84-BC71-D3756CC34355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" name="Google Shape;51;p15"/>
          <p:cNvSpPr/>
          <p:nvPr/>
        </p:nvSpPr>
        <p:spPr>
          <a:xfrm>
            <a:off x="4751280" y="500760"/>
            <a:ext cx="1927080" cy="4141800"/>
          </a:xfrm>
          <a:custGeom>
            <a:avLst/>
            <a:gdLst>
              <a:gd name="textAreaLeft" fmla="*/ 0 w 1927080"/>
              <a:gd name="textAreaRight" fmla="*/ 1927440 w 1927080"/>
              <a:gd name="textAreaTop" fmla="*/ 0 h 4141800"/>
              <a:gd name="textAreaBottom" fmla="*/ 4142160 h 4141800"/>
            </a:gdLst>
            <a:ahLst/>
            <a:cxnLst/>
            <a:rect l="textAreaLeft" t="textAreaTop" r="textAreaRight" b="textAreaBottom"/>
            <a:pathLst>
              <a:path w="2569963" h="5522686">
                <a:moveTo>
                  <a:pt x="0" y="0"/>
                </a:moveTo>
                <a:lnTo>
                  <a:pt x="2569963" y="0"/>
                </a:lnTo>
                <a:lnTo>
                  <a:pt x="2569963" y="5522686"/>
                </a:lnTo>
                <a:lnTo>
                  <a:pt x="0" y="5522686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Google Shape;52;p15"/>
          <p:cNvSpPr/>
          <p:nvPr/>
        </p:nvSpPr>
        <p:spPr>
          <a:xfrm>
            <a:off x="597960" y="500760"/>
            <a:ext cx="1927080" cy="2070720"/>
          </a:xfrm>
          <a:custGeom>
            <a:avLst/>
            <a:gdLst>
              <a:gd name="textAreaLeft" fmla="*/ 0 w 1927080"/>
              <a:gd name="textAreaRight" fmla="*/ 1927440 w 1927080"/>
              <a:gd name="textAreaTop" fmla="*/ 0 h 2070720"/>
              <a:gd name="textAreaBottom" fmla="*/ 2071080 h 2070720"/>
            </a:gdLst>
            <a:ahLst/>
            <a:cxnLst/>
            <a:rect l="textAreaLeft" t="textAreaTop" r="textAreaRight" b="textAreaBottom"/>
            <a:pathLst>
              <a:path w="2569963" h="2761344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" name="Google Shape;53;p15"/>
          <p:cNvSpPr/>
          <p:nvPr/>
        </p:nvSpPr>
        <p:spPr>
          <a:xfrm>
            <a:off x="597960" y="2571840"/>
            <a:ext cx="1927080" cy="2070720"/>
          </a:xfrm>
          <a:custGeom>
            <a:avLst/>
            <a:gdLst>
              <a:gd name="textAreaLeft" fmla="*/ 0 w 1927080"/>
              <a:gd name="textAreaRight" fmla="*/ 1927440 w 1927080"/>
              <a:gd name="textAreaTop" fmla="*/ 0 h 2070720"/>
              <a:gd name="textAreaBottom" fmla="*/ 2071080 h 2070720"/>
            </a:gdLst>
            <a:ahLst/>
            <a:cxnLst/>
            <a:rect l="textAreaLeft" t="textAreaTop" r="textAreaRight" b="textAreaBottom"/>
            <a:pathLst>
              <a:path w="2569963" h="2761344">
                <a:moveTo>
                  <a:pt x="0" y="0"/>
                </a:moveTo>
                <a:lnTo>
                  <a:pt x="2569963" y="0"/>
                </a:lnTo>
                <a:lnTo>
                  <a:pt x="2569963" y="2761344"/>
                </a:lnTo>
                <a:lnTo>
                  <a:pt x="0" y="2761344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1"/>
          <p:cNvSpPr>
            <a:spLocks noGrp="1"/>
          </p:cNvSpPr>
          <p:nvPr>
            <p:ph type="sldNum" idx="5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4C9EF014-46EE-4241-8CAF-D50BE553DA35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Google Shape;56;p16"/>
          <p:cNvSpPr/>
          <p:nvPr/>
        </p:nvSpPr>
        <p:spPr>
          <a:xfrm>
            <a:off x="6800760" y="528480"/>
            <a:ext cx="1785600" cy="2148840"/>
          </a:xfrm>
          <a:custGeom>
            <a:avLst/>
            <a:gdLst>
              <a:gd name="textAreaLeft" fmla="*/ 0 w 1785600"/>
              <a:gd name="textAreaRight" fmla="*/ 1785960 w 1785600"/>
              <a:gd name="textAreaTop" fmla="*/ 0 h 2148840"/>
              <a:gd name="textAreaBottom" fmla="*/ 2149200 h 2148840"/>
            </a:gdLst>
            <a:ahLst/>
            <a:cxnLst/>
            <a:rect l="textAreaLeft" t="textAreaTop" r="textAreaRight" b="textAreaBottom"/>
            <a:pathLst>
              <a:path w="2381250" h="2865664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Google Shape;57;p16"/>
          <p:cNvSpPr/>
          <p:nvPr/>
        </p:nvSpPr>
        <p:spPr>
          <a:xfrm>
            <a:off x="5014800" y="528480"/>
            <a:ext cx="1785600" cy="2148840"/>
          </a:xfrm>
          <a:custGeom>
            <a:avLst/>
            <a:gdLst>
              <a:gd name="textAreaLeft" fmla="*/ 0 w 1785600"/>
              <a:gd name="textAreaRight" fmla="*/ 1785960 w 1785600"/>
              <a:gd name="textAreaTop" fmla="*/ 0 h 2148840"/>
              <a:gd name="textAreaBottom" fmla="*/ 2149200 h 2148840"/>
            </a:gdLst>
            <a:ahLst/>
            <a:cxnLst/>
            <a:rect l="textAreaLeft" t="textAreaTop" r="textAreaRight" b="textAreaBottom"/>
            <a:pathLst>
              <a:path w="2381250" h="2865664">
                <a:moveTo>
                  <a:pt x="0" y="0"/>
                </a:moveTo>
                <a:lnTo>
                  <a:pt x="2381250" y="0"/>
                </a:lnTo>
                <a:lnTo>
                  <a:pt x="2381250" y="2865664"/>
                </a:lnTo>
                <a:lnTo>
                  <a:pt x="0" y="2865664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1"/>
          <p:cNvSpPr>
            <a:spLocks noGrp="1"/>
          </p:cNvSpPr>
          <p:nvPr>
            <p:ph type="sldNum" idx="6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B0C832D0-820A-4E7E-B1A0-B770A2ED8187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Google Shape;60;p17"/>
          <p:cNvSpPr/>
          <p:nvPr/>
        </p:nvSpPr>
        <p:spPr>
          <a:xfrm>
            <a:off x="6747480" y="500760"/>
            <a:ext cx="1863360" cy="1959120"/>
          </a:xfrm>
          <a:custGeom>
            <a:avLst/>
            <a:gdLst>
              <a:gd name="textAreaLeft" fmla="*/ 0 w 1863360"/>
              <a:gd name="textAreaRight" fmla="*/ 1863720 w 1863360"/>
              <a:gd name="textAreaTop" fmla="*/ 0 h 1959120"/>
              <a:gd name="textAreaBottom" fmla="*/ 1959480 h 1959120"/>
            </a:gdLst>
            <a:ahLst/>
            <a:cxnLst/>
            <a:rect l="textAreaLeft" t="textAreaTop" r="textAreaRight" b="textAreaBottom"/>
            <a:pathLst>
              <a:path w="2485103" h="2612432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Google Shape;61;p17"/>
          <p:cNvSpPr/>
          <p:nvPr/>
        </p:nvSpPr>
        <p:spPr>
          <a:xfrm>
            <a:off x="6747480" y="2683440"/>
            <a:ext cx="1863360" cy="1959120"/>
          </a:xfrm>
          <a:custGeom>
            <a:avLst/>
            <a:gdLst>
              <a:gd name="textAreaLeft" fmla="*/ 0 w 1863360"/>
              <a:gd name="textAreaRight" fmla="*/ 1863720 w 1863360"/>
              <a:gd name="textAreaTop" fmla="*/ 0 h 1959120"/>
              <a:gd name="textAreaBottom" fmla="*/ 1959480 h 1959120"/>
            </a:gdLst>
            <a:ahLst/>
            <a:cxnLst/>
            <a:rect l="textAreaLeft" t="textAreaTop" r="textAreaRight" b="textAreaBottom"/>
            <a:pathLst>
              <a:path w="2485103" h="2612432">
                <a:moveTo>
                  <a:pt x="0" y="0"/>
                </a:moveTo>
                <a:lnTo>
                  <a:pt x="2485103" y="0"/>
                </a:lnTo>
                <a:lnTo>
                  <a:pt x="2485103" y="2612432"/>
                </a:lnTo>
                <a:lnTo>
                  <a:pt x="0" y="2612432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Google Shape;62;p17"/>
          <p:cNvSpPr/>
          <p:nvPr/>
        </p:nvSpPr>
        <p:spPr>
          <a:xfrm>
            <a:off x="4647600" y="1049400"/>
            <a:ext cx="1863360" cy="3044160"/>
          </a:xfrm>
          <a:custGeom>
            <a:avLst/>
            <a:gdLst>
              <a:gd name="textAreaLeft" fmla="*/ 0 w 1863360"/>
              <a:gd name="textAreaRight" fmla="*/ 1863720 w 1863360"/>
              <a:gd name="textAreaTop" fmla="*/ 0 h 3044160"/>
              <a:gd name="textAreaBottom" fmla="*/ 3044520 h 3044160"/>
            </a:gdLst>
            <a:ahLst/>
            <a:cxnLst/>
            <a:rect l="textAreaLeft" t="textAreaTop" r="textAreaRight" b="textAreaBottom"/>
            <a:pathLst>
              <a:path w="2485103" h="4059382">
                <a:moveTo>
                  <a:pt x="0" y="0"/>
                </a:moveTo>
                <a:lnTo>
                  <a:pt x="2485103" y="0"/>
                </a:lnTo>
                <a:lnTo>
                  <a:pt x="2485103" y="4059382"/>
                </a:lnTo>
                <a:lnTo>
                  <a:pt x="0" y="4059382"/>
                </a:lnTo>
                <a:close/>
              </a:path>
            </a:pathLst>
          </a:cu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sldNum" idx="7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C2A1E130-53F3-41D0-BEE9-8A837D13117A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Custom Layou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7;p1"/>
          <p:cNvSpPr/>
          <p:nvPr/>
        </p:nvSpPr>
        <p:spPr>
          <a:xfrm>
            <a:off x="685800" y="4800600"/>
            <a:ext cx="17744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 Light"/>
                <a:ea typeface="Source Sans Pro Light"/>
              </a:rPr>
              <a:t>Junta de Andalucía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Google Shape;65;p18"/>
          <p:cNvSpPr/>
          <p:nvPr/>
        </p:nvSpPr>
        <p:spPr>
          <a:xfrm>
            <a:off x="619560" y="500760"/>
            <a:ext cx="4711680" cy="3174480"/>
          </a:xfrm>
          <a:custGeom>
            <a:avLst/>
            <a:gdLst>
              <a:gd name="textAreaLeft" fmla="*/ 0 w 4711680"/>
              <a:gd name="textAreaRight" fmla="*/ 4712040 w 4711680"/>
              <a:gd name="textAreaTop" fmla="*/ 0 h 3174480"/>
              <a:gd name="textAreaBottom" fmla="*/ 3174840 h 3174480"/>
            </a:gdLst>
            <a:ahLst/>
            <a:cxnLst/>
            <a:rect l="textAreaLeft" t="textAreaTop" r="textAreaRight" b="textAreaBottom"/>
            <a:pathLst>
              <a:path w="6282814" h="4232955">
                <a:moveTo>
                  <a:pt x="0" y="0"/>
                </a:moveTo>
                <a:lnTo>
                  <a:pt x="6282814" y="0"/>
                </a:lnTo>
                <a:lnTo>
                  <a:pt x="6282814" y="4232955"/>
                </a:lnTo>
                <a:lnTo>
                  <a:pt x="0" y="4232955"/>
                </a:lnTo>
                <a:close/>
              </a:path>
            </a:pathLst>
          </a:cu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Google Shape;66;p18"/>
          <p:cNvSpPr/>
          <p:nvPr/>
        </p:nvSpPr>
        <p:spPr>
          <a:xfrm>
            <a:off x="6332760" y="1583640"/>
            <a:ext cx="1602720" cy="1976040"/>
          </a:xfrm>
          <a:custGeom>
            <a:avLst/>
            <a:gdLst>
              <a:gd name="textAreaLeft" fmla="*/ 0 w 1602720"/>
              <a:gd name="textAreaRight" fmla="*/ 1603080 w 1602720"/>
              <a:gd name="textAreaTop" fmla="*/ 0 h 1976040"/>
              <a:gd name="textAreaBottom" fmla="*/ 1976400 h 1976040"/>
            </a:gdLst>
            <a:ahLst/>
            <a:cxnLst/>
            <a:rect l="textAreaLeft" t="textAreaTop" r="textAreaRight" b="textAreaBottom"/>
            <a:pathLst>
              <a:path w="2137477" h="2635126">
                <a:moveTo>
                  <a:pt x="0" y="0"/>
                </a:moveTo>
                <a:lnTo>
                  <a:pt x="2137477" y="0"/>
                </a:lnTo>
                <a:lnTo>
                  <a:pt x="2137477" y="2635126"/>
                </a:lnTo>
                <a:lnTo>
                  <a:pt x="0" y="2635126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1"/>
          <p:cNvSpPr>
            <a:spLocks noGrp="1"/>
          </p:cNvSpPr>
          <p:nvPr>
            <p:ph type="sldNum" idx="8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E1F89365-781F-431B-9604-A21597AB8D3F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‹Nº›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9;p28"/>
          <p:cNvSpPr/>
          <p:nvPr/>
        </p:nvSpPr>
        <p:spPr>
          <a:xfrm rot="10800000" flipH="1">
            <a:off x="5589000" y="-15840"/>
            <a:ext cx="3558600" cy="5175720"/>
          </a:xfrm>
          <a:custGeom>
            <a:avLst/>
            <a:gdLst>
              <a:gd name="textAreaLeft" fmla="*/ -360 w 3558600"/>
              <a:gd name="textAreaRight" fmla="*/ 3558600 w 3558600"/>
              <a:gd name="textAreaTop" fmla="*/ 0 h 5175720"/>
              <a:gd name="textAreaBottom" fmla="*/ 5176080 h 5175720"/>
            </a:gdLst>
            <a:ahLst/>
            <a:cxnLst/>
            <a:rect l="textAreaLeft" t="textAreaTop" r="textAreaRight" b="textAreaBottom"/>
            <a:pathLst>
              <a:path w="7778866" h="6901548">
                <a:moveTo>
                  <a:pt x="7777831" y="0"/>
                </a:moveTo>
                <a:cubicBezTo>
                  <a:pt x="7781417" y="2308042"/>
                  <a:pt x="7774244" y="4593506"/>
                  <a:pt x="7777830" y="6901548"/>
                </a:cubicBezTo>
                <a:lnTo>
                  <a:pt x="0" y="6901548"/>
                </a:lnTo>
                <a:lnTo>
                  <a:pt x="4961585" y="2984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FFFFFF"/>
              </a:solidFill>
              <a:effectLst/>
              <a:uFillTx/>
              <a:latin typeface="Calibri"/>
              <a:ea typeface="Calibri"/>
            </a:endParaRPr>
          </a:p>
        </p:txBody>
      </p:sp>
      <p:sp>
        <p:nvSpPr>
          <p:cNvPr id="106" name="Google Shape;110;p28"/>
          <p:cNvSpPr/>
          <p:nvPr/>
        </p:nvSpPr>
        <p:spPr>
          <a:xfrm>
            <a:off x="5981040" y="-6840"/>
            <a:ext cx="3162600" cy="5156280"/>
          </a:xfrm>
          <a:custGeom>
            <a:avLst/>
            <a:gdLst>
              <a:gd name="textAreaLeft" fmla="*/ 0 w 3162600"/>
              <a:gd name="textAreaRight" fmla="*/ 3162960 w 3162600"/>
              <a:gd name="textAreaTop" fmla="*/ 0 h 5156280"/>
              <a:gd name="textAreaBottom" fmla="*/ 5156640 h 5156280"/>
            </a:gdLst>
            <a:ahLst/>
            <a:cxnLst/>
            <a:rect l="textAreaLeft" t="textAreaTop" r="textAreaRight" b="textAreaBottom"/>
            <a:pathLst>
              <a:path w="126516" h="206263">
                <a:moveTo>
                  <a:pt x="81100" y="0"/>
                </a:moveTo>
                <a:lnTo>
                  <a:pt x="0" y="206263"/>
                </a:lnTo>
                <a:lnTo>
                  <a:pt x="126516" y="206263"/>
                </a:lnTo>
                <a:lnTo>
                  <a:pt x="12651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107" name="Google Shape;111;p28"/>
          <p:cNvSpPr/>
          <p:nvPr/>
        </p:nvSpPr>
        <p:spPr>
          <a:xfrm>
            <a:off x="1148040" y="1532520"/>
            <a:ext cx="5405400" cy="1287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noAutofit/>
          </a:bodyPr>
          <a:lstStyle/>
          <a:p>
            <a:pPr>
              <a:lnSpc>
                <a:spcPct val="80000"/>
              </a:lnSpc>
              <a:tabLst>
                <a:tab pos="0" algn="l"/>
              </a:tabLst>
            </a:pPr>
            <a:r>
              <a:rPr lang="en-US" sz="45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Ejemplo</a:t>
            </a:r>
            <a:endParaRPr lang="es-ES" sz="4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80000"/>
              </a:lnSpc>
              <a:tabLst>
                <a:tab pos="0" algn="l"/>
              </a:tabLst>
            </a:pPr>
            <a:r>
              <a:rPr lang="en-US" sz="45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Presentación</a:t>
            </a:r>
            <a:endParaRPr lang="es-ES" sz="4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Google Shape;112;p28"/>
          <p:cNvSpPr/>
          <p:nvPr/>
        </p:nvSpPr>
        <p:spPr>
          <a:xfrm>
            <a:off x="1182960" y="2820600"/>
            <a:ext cx="2523600" cy="41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noAutofit/>
          </a:bodyPr>
          <a:lstStyle/>
          <a:p>
            <a:pPr>
              <a:lnSpc>
                <a:spcPct val="11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chemeClr val="accent1"/>
                </a:solidFill>
                <a:effectLst/>
                <a:uFillTx/>
                <a:latin typeface="Source Sans Pro"/>
                <a:ea typeface="Source Sans Pro"/>
              </a:rPr>
              <a:t>Lorem ipsum dolor sit amet, lacus nulla ac netus nibh aliquet</a:t>
            </a:r>
            <a:r>
              <a:rPr lang="en-US" sz="1300" b="0" u="none" strike="noStrike">
                <a:solidFill>
                  <a:schemeClr val="accent1"/>
                </a:solidFill>
                <a:effectLst/>
                <a:uFillTx/>
                <a:latin typeface="Verdana"/>
                <a:ea typeface="Verdana"/>
              </a:rPr>
              <a:t>.</a:t>
            </a:r>
            <a:endParaRPr lang="es-ES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Google Shape;113;p28"/>
          <p:cNvSpPr/>
          <p:nvPr/>
        </p:nvSpPr>
        <p:spPr>
          <a:xfrm rot="10800000" flipH="1">
            <a:off x="-360" y="-16920"/>
            <a:ext cx="1165320" cy="1165320"/>
          </a:xfrm>
          <a:prstGeom prst="rtTriangle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FFFFFF"/>
              </a:solidFill>
              <a:effectLst/>
              <a:uFillTx/>
              <a:latin typeface="Calibri"/>
              <a:ea typeface="Calibri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4EE380C-EA4D-5909-4616-ACC472CEA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883" y="3738240"/>
            <a:ext cx="1494957" cy="1256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42;p37"/>
          <p:cNvPicPr/>
          <p:nvPr/>
        </p:nvPicPr>
        <p:blipFill>
          <a:blip r:embed="rId2"/>
          <a:srcRect l="6762" t="2165" r="1739" b="12895"/>
          <a:stretch/>
        </p:blipFill>
        <p:spPr>
          <a:xfrm>
            <a:off x="684360" y="1041840"/>
            <a:ext cx="2804400" cy="1735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3" name="Google Shape;243;p37"/>
          <p:cNvSpPr/>
          <p:nvPr/>
        </p:nvSpPr>
        <p:spPr>
          <a:xfrm flipH="1">
            <a:off x="3888000" y="1310400"/>
            <a:ext cx="2171520" cy="319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E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anuban banianit hanili sanibinaiat balae nasil dani atasanii ebetmi salala sanhan hi duisan hans asaiai sana danat husat.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Google Shape;244;p37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205" name="Google Shape;245;p37"/>
          <p:cNvSpPr/>
          <p:nvPr/>
        </p:nvSpPr>
        <p:spPr>
          <a:xfrm flipH="1">
            <a:off x="3888000" y="988920"/>
            <a:ext cx="217152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206" name="Google Shape;246;p37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207" name="Google Shape;247;p37"/>
          <p:cNvSpPr/>
          <p:nvPr/>
        </p:nvSpPr>
        <p:spPr>
          <a:xfrm>
            <a:off x="685800" y="334080"/>
            <a:ext cx="4478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PlaceHolder 1"/>
          <p:cNvSpPr>
            <a:spLocks noGrp="1"/>
          </p:cNvSpPr>
          <p:nvPr>
            <p:ph type="sldNum" idx="34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B152BE9E-B66D-4CB7-BAAB-7B65988BD20E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10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Google Shape;249;p37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Google Shape;250;p37"/>
          <p:cNvSpPr/>
          <p:nvPr/>
        </p:nvSpPr>
        <p:spPr>
          <a:xfrm flipH="1">
            <a:off x="6289200" y="1310400"/>
            <a:ext cx="2171520" cy="250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E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211" name="Google Shape;251;p37"/>
          <p:cNvCxnSpPr/>
          <p:nvPr/>
        </p:nvCxnSpPr>
        <p:spPr>
          <a:xfrm flipV="1">
            <a:off x="815040" y="2629800"/>
            <a:ext cx="13320" cy="1247760"/>
          </a:xfrm>
          <a:prstGeom prst="straightConnector1">
            <a:avLst/>
          </a:prstGeom>
          <a:ln w="9525">
            <a:solidFill>
              <a:srgbClr val="949494"/>
            </a:solidFill>
            <a:round/>
          </a:ln>
        </p:spPr>
      </p:cxnSp>
      <p:sp>
        <p:nvSpPr>
          <p:cNvPr id="212" name="Google Shape;252;p37"/>
          <p:cNvSpPr/>
          <p:nvPr/>
        </p:nvSpPr>
        <p:spPr>
          <a:xfrm flipH="1">
            <a:off x="911160" y="3260160"/>
            <a:ext cx="2171520" cy="73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Título Nota</a:t>
            </a:r>
            <a:br>
              <a:rPr sz="900"/>
            </a:br>
            <a:r>
              <a:rPr lang="en-US" sz="9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anubalari nihadana mas onecan dulla eabllanila dasi benat.</a:t>
            </a:r>
            <a:br>
              <a:rPr sz="900"/>
            </a:br>
            <a:r>
              <a:rPr lang="en-US" sz="900" b="0" u="none" strike="noStrike">
                <a:solidFill>
                  <a:srgbClr val="2F767A"/>
                </a:solidFill>
                <a:effectLst/>
                <a:uFillTx/>
                <a:latin typeface="Source Sans Pro Light"/>
                <a:ea typeface="Source Sans Pro Light"/>
              </a:rPr>
              <a:t>Hipervínculo.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57;p38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pic>
        <p:nvPicPr>
          <p:cNvPr id="214" name="Google Shape;258;p38"/>
          <p:cNvPicPr/>
          <p:nvPr/>
        </p:nvPicPr>
        <p:blipFill>
          <a:blip r:embed="rId2"/>
          <a:srcRect l="5123" t="2038" r="33660"/>
          <a:stretch/>
        </p:blipFill>
        <p:spPr>
          <a:xfrm>
            <a:off x="4572000" y="500760"/>
            <a:ext cx="3885840" cy="4145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5" name="PlaceHolder 1"/>
          <p:cNvSpPr>
            <a:spLocks noGrp="1"/>
          </p:cNvSpPr>
          <p:nvPr>
            <p:ph type="sldNum" idx="35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E0A47ADD-F8BF-4C4D-9EC1-4F4D4689C8F6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11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Google Shape;260;p38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17" name="Google Shape;261;p38"/>
          <p:cNvPicPr/>
          <p:nvPr/>
        </p:nvPicPr>
        <p:blipFill>
          <a:blip r:embed="rId2"/>
          <a:srcRect l="5127" t="2038" r="37275"/>
          <a:stretch/>
        </p:blipFill>
        <p:spPr>
          <a:xfrm>
            <a:off x="685800" y="500760"/>
            <a:ext cx="3656160" cy="41450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66;p39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pic>
        <p:nvPicPr>
          <p:cNvPr id="219" name="Google Shape;267;p39"/>
          <p:cNvPicPr/>
          <p:nvPr/>
        </p:nvPicPr>
        <p:blipFill>
          <a:blip r:embed="rId2"/>
          <a:srcRect l="934" t="18481" r="777" b="2922"/>
          <a:stretch/>
        </p:blipFill>
        <p:spPr>
          <a:xfrm>
            <a:off x="681480" y="500760"/>
            <a:ext cx="7776360" cy="4145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0" name="PlaceHolder 1"/>
          <p:cNvSpPr>
            <a:spLocks noGrp="1"/>
          </p:cNvSpPr>
          <p:nvPr>
            <p:ph type="sldNum" idx="36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CB3B381F-1715-4FAF-A40A-C80604D484F6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12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Google Shape;269;p39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74;p40"/>
          <p:cNvSpPr/>
          <p:nvPr/>
        </p:nvSpPr>
        <p:spPr>
          <a:xfrm>
            <a:off x="6032160" y="480060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&lt; </a:t>
            </a:r>
            <a:r>
              <a:rPr lang="en-US" sz="800" b="0" u="sng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Volver al índice 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PlaceHolder 1"/>
          <p:cNvSpPr>
            <a:spLocks noGrp="1"/>
          </p:cNvSpPr>
          <p:nvPr>
            <p:ph type="sldNum" idx="37"/>
          </p:nvPr>
        </p:nvSpPr>
        <p:spPr>
          <a:xfrm>
            <a:off x="8458200" y="480060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2C90C59-C940-48AC-AB9C-F623C14D1BB2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13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Google Shape;276;p40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"/>
                <a:ea typeface="Source Sans Pro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5" name="Google Shape;277;p40"/>
          <p:cNvSpPr/>
          <p:nvPr/>
        </p:nvSpPr>
        <p:spPr>
          <a:xfrm>
            <a:off x="1148040" y="1802880"/>
            <a:ext cx="5405400" cy="91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noAutofit/>
          </a:bodyPr>
          <a:lstStyle/>
          <a:p>
            <a:pPr>
              <a:lnSpc>
                <a:spcPct val="8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Ejemplo de </a:t>
            </a:r>
            <a:endParaRPr lang="es-E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8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portadilla interior 1 </a:t>
            </a:r>
            <a:endParaRPr lang="es-E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Google Shape;278;p40"/>
          <p:cNvSpPr/>
          <p:nvPr/>
        </p:nvSpPr>
        <p:spPr>
          <a:xfrm>
            <a:off x="1148040" y="2714760"/>
            <a:ext cx="2523600" cy="41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noAutofit/>
          </a:bodyPr>
          <a:lstStyle/>
          <a:p>
            <a:pPr>
              <a:lnSpc>
                <a:spcPct val="11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chemeClr val="accent1"/>
                </a:solidFill>
                <a:effectLst/>
                <a:uFillTx/>
                <a:latin typeface="Source Sans Pro"/>
                <a:ea typeface="Source Sans Pro"/>
              </a:rPr>
              <a:t>Lorem ipsum dolor sit amet, lacus nulla ac netus nibh aliquet</a:t>
            </a:r>
            <a:r>
              <a:rPr lang="en-US" sz="1100" b="0" u="none" strike="noStrike">
                <a:solidFill>
                  <a:schemeClr val="accent1"/>
                </a:solidFill>
                <a:effectLst/>
                <a:uFillTx/>
                <a:latin typeface="Verdana"/>
                <a:ea typeface="Verdana"/>
              </a:rPr>
              <a:t>.</a:t>
            </a:r>
            <a:endParaRPr lang="es-E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7" name="Google Shape;279;p40"/>
          <p:cNvSpPr/>
          <p:nvPr/>
        </p:nvSpPr>
        <p:spPr>
          <a:xfrm rot="10800000" flipH="1">
            <a:off x="5961240" y="360"/>
            <a:ext cx="3033360" cy="4399200"/>
          </a:xfrm>
          <a:custGeom>
            <a:avLst/>
            <a:gdLst>
              <a:gd name="textAreaLeft" fmla="*/ 360 w 3033360"/>
              <a:gd name="textAreaRight" fmla="*/ 3034080 w 3033360"/>
              <a:gd name="textAreaTop" fmla="*/ 0 h 4399200"/>
              <a:gd name="textAreaBottom" fmla="*/ 4399560 h 4399200"/>
            </a:gdLst>
            <a:ahLst/>
            <a:cxnLst/>
            <a:rect l="textAreaLeft" t="textAreaTop" r="textAreaRight" b="textAreaBottom"/>
            <a:pathLst>
              <a:path w="7778866" h="6901548">
                <a:moveTo>
                  <a:pt x="7777831" y="0"/>
                </a:moveTo>
                <a:cubicBezTo>
                  <a:pt x="7781417" y="2308042"/>
                  <a:pt x="7774244" y="4593506"/>
                  <a:pt x="7777830" y="6901548"/>
                </a:cubicBezTo>
                <a:lnTo>
                  <a:pt x="0" y="6901548"/>
                </a:lnTo>
                <a:lnTo>
                  <a:pt x="4961585" y="2984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</a:t>
            </a:r>
            <a:endParaRPr lang="es-E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8" name="Google Shape;280;p40"/>
          <p:cNvSpPr/>
          <p:nvPr/>
        </p:nvSpPr>
        <p:spPr>
          <a:xfrm>
            <a:off x="5981040" y="-6840"/>
            <a:ext cx="3162600" cy="5156280"/>
          </a:xfrm>
          <a:custGeom>
            <a:avLst/>
            <a:gdLst>
              <a:gd name="textAreaLeft" fmla="*/ 0 w 3162600"/>
              <a:gd name="textAreaRight" fmla="*/ 3162960 w 3162600"/>
              <a:gd name="textAreaTop" fmla="*/ 0 h 5156280"/>
              <a:gd name="textAreaBottom" fmla="*/ 5156640 h 5156280"/>
            </a:gdLst>
            <a:ahLst/>
            <a:cxnLst/>
            <a:rect l="textAreaLeft" t="textAreaTop" r="textAreaRight" b="textAreaBottom"/>
            <a:pathLst>
              <a:path w="126516" h="206263">
                <a:moveTo>
                  <a:pt x="81100" y="0"/>
                </a:moveTo>
                <a:lnTo>
                  <a:pt x="0" y="206263"/>
                </a:lnTo>
                <a:lnTo>
                  <a:pt x="126516" y="206263"/>
                </a:lnTo>
                <a:lnTo>
                  <a:pt x="12651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  <a:ea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85;p41"/>
          <p:cNvPicPr/>
          <p:nvPr/>
        </p:nvPicPr>
        <p:blipFill>
          <a:blip r:embed="rId2">
            <a:alphaModFix amt="52000"/>
          </a:blip>
          <a:srcRect l="5720" t="11744" r="-4010" b="9658"/>
          <a:stretch/>
        </p:blipFill>
        <p:spPr>
          <a:xfrm>
            <a:off x="681480" y="500760"/>
            <a:ext cx="7776360" cy="4145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" name="Google Shape;286;p41"/>
          <p:cNvSpPr/>
          <p:nvPr/>
        </p:nvSpPr>
        <p:spPr>
          <a:xfrm rot="10800000" flipH="1">
            <a:off x="5961240" y="360"/>
            <a:ext cx="3033360" cy="4399200"/>
          </a:xfrm>
          <a:custGeom>
            <a:avLst/>
            <a:gdLst>
              <a:gd name="textAreaLeft" fmla="*/ 360 w 3033360"/>
              <a:gd name="textAreaRight" fmla="*/ 3034080 w 3033360"/>
              <a:gd name="textAreaTop" fmla="*/ 0 h 4399200"/>
              <a:gd name="textAreaBottom" fmla="*/ 4399560 h 4399200"/>
            </a:gdLst>
            <a:ahLst/>
            <a:cxnLst/>
            <a:rect l="textAreaLeft" t="textAreaTop" r="textAreaRight" b="textAreaBottom"/>
            <a:pathLst>
              <a:path w="7778866" h="6901548">
                <a:moveTo>
                  <a:pt x="7777831" y="0"/>
                </a:moveTo>
                <a:cubicBezTo>
                  <a:pt x="7781417" y="2308042"/>
                  <a:pt x="7774244" y="4593506"/>
                  <a:pt x="7777830" y="6901548"/>
                </a:cubicBezTo>
                <a:lnTo>
                  <a:pt x="0" y="6901548"/>
                </a:lnTo>
                <a:lnTo>
                  <a:pt x="4961585" y="29844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</a:t>
            </a:r>
            <a:endParaRPr lang="es-ES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1" name="Google Shape;287;p41"/>
          <p:cNvSpPr/>
          <p:nvPr/>
        </p:nvSpPr>
        <p:spPr>
          <a:xfrm>
            <a:off x="5981040" y="-6840"/>
            <a:ext cx="3162600" cy="5156280"/>
          </a:xfrm>
          <a:custGeom>
            <a:avLst/>
            <a:gdLst>
              <a:gd name="textAreaLeft" fmla="*/ 0 w 3162600"/>
              <a:gd name="textAreaRight" fmla="*/ 3162960 w 3162600"/>
              <a:gd name="textAreaTop" fmla="*/ 0 h 5156280"/>
              <a:gd name="textAreaBottom" fmla="*/ 5156640 h 5156280"/>
            </a:gdLst>
            <a:ahLst/>
            <a:cxnLst/>
            <a:rect l="textAreaLeft" t="textAreaTop" r="textAreaRight" b="textAreaBottom"/>
            <a:pathLst>
              <a:path w="126516" h="206263">
                <a:moveTo>
                  <a:pt x="81100" y="0"/>
                </a:moveTo>
                <a:lnTo>
                  <a:pt x="0" y="206263"/>
                </a:lnTo>
                <a:lnTo>
                  <a:pt x="126516" y="206263"/>
                </a:lnTo>
                <a:lnTo>
                  <a:pt x="12651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32" name="Google Shape;288;p41"/>
          <p:cNvSpPr/>
          <p:nvPr/>
        </p:nvSpPr>
        <p:spPr>
          <a:xfrm>
            <a:off x="1148040" y="1802880"/>
            <a:ext cx="5405400" cy="91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noAutofit/>
          </a:bodyPr>
          <a:lstStyle/>
          <a:p>
            <a:pPr>
              <a:lnSpc>
                <a:spcPct val="8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Ejemplo de </a:t>
            </a:r>
            <a:endParaRPr lang="es-E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8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portadilla interior 2</a:t>
            </a:r>
            <a:endParaRPr lang="es-E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3" name="Google Shape;289;p41"/>
          <p:cNvSpPr/>
          <p:nvPr/>
        </p:nvSpPr>
        <p:spPr>
          <a:xfrm>
            <a:off x="1148040" y="2714760"/>
            <a:ext cx="2523600" cy="41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noAutofit/>
          </a:bodyPr>
          <a:lstStyle/>
          <a:p>
            <a:pPr>
              <a:lnSpc>
                <a:spcPct val="11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chemeClr val="accent1"/>
                </a:solidFill>
                <a:effectLst/>
                <a:uFillTx/>
                <a:latin typeface="Source Sans Pro"/>
                <a:ea typeface="Source Sans Pro"/>
              </a:rPr>
              <a:t>Lorem ipsum dolor sit amet, lacus nulla ac netus nibh aliquet</a:t>
            </a:r>
            <a:r>
              <a:rPr lang="en-US" sz="1100" b="0" u="none" strike="noStrike">
                <a:solidFill>
                  <a:schemeClr val="accent1"/>
                </a:solidFill>
                <a:effectLst/>
                <a:uFillTx/>
                <a:latin typeface="Verdana"/>
                <a:ea typeface="Verdana"/>
              </a:rPr>
              <a:t>.</a:t>
            </a:r>
            <a:endParaRPr lang="es-ES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94;p42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Título capítulo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5" name="Google Shape;295;p42"/>
          <p:cNvSpPr/>
          <p:nvPr/>
        </p:nvSpPr>
        <p:spPr>
          <a:xfrm flipH="1">
            <a:off x="684360" y="1699200"/>
            <a:ext cx="339912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hana banes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 hanal hans anuban banianit hanili sanibinaiat balae nasil dani atasanii ebetmi salala sanhan hi duisan hans asaiai sana danat husate</a:t>
            </a: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6" name="Google Shape;296;p42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237" name="Google Shape;297;p42"/>
          <p:cNvSpPr/>
          <p:nvPr/>
        </p:nvSpPr>
        <p:spPr>
          <a:xfrm flipH="1">
            <a:off x="684720" y="1377720"/>
            <a:ext cx="2949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Solo texto 2 columnas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238" name="Google Shape;298;p42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239" name="Google Shape;299;p42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PlaceHolder 1"/>
          <p:cNvSpPr>
            <a:spLocks noGrp="1"/>
          </p:cNvSpPr>
          <p:nvPr>
            <p:ph type="sldNum" idx="38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0FF25FD-EA1E-42B6-8A6C-3411FF29AAAB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15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Google Shape;301;p42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2" name="Google Shape;302;p42"/>
          <p:cNvSpPr/>
          <p:nvPr/>
        </p:nvSpPr>
        <p:spPr>
          <a:xfrm flipH="1">
            <a:off x="4572000" y="1699200"/>
            <a:ext cx="339912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banianit hanili sanibinaiat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 balae nasil dani atasanii ebetmi salala sanhan hi duisan hans asaiai sana danat husate</a:t>
            </a: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307;p43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Título capítulo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4" name="Google Shape;308;p43"/>
          <p:cNvSpPr/>
          <p:nvPr/>
        </p:nvSpPr>
        <p:spPr>
          <a:xfrm flipH="1">
            <a:off x="684360" y="1699200"/>
            <a:ext cx="236880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 balae nasil dani atasanii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 ebetmi salala sanhan hi duisan hans asaiai sana danat husate</a:t>
            </a: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asaiai sana danat husate</a:t>
            </a: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2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nasanabi.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5" name="Google Shape;309;p43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246" name="Google Shape;310;p43"/>
          <p:cNvSpPr/>
          <p:nvPr/>
        </p:nvSpPr>
        <p:spPr>
          <a:xfrm flipH="1">
            <a:off x="684720" y="1377720"/>
            <a:ext cx="2949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Solo texto 3 columnas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247" name="Google Shape;311;p43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248" name="Google Shape;312;p43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PlaceHolder 1"/>
          <p:cNvSpPr>
            <a:spLocks noGrp="1"/>
          </p:cNvSpPr>
          <p:nvPr>
            <p:ph type="sldNum" idx="39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50C276F3-301F-4209-86BB-BD41E7DC13C5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16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Google Shape;314;p43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1" name="Google Shape;315;p43"/>
          <p:cNvSpPr/>
          <p:nvPr/>
        </p:nvSpPr>
        <p:spPr>
          <a:xfrm flipH="1">
            <a:off x="3350160" y="1699200"/>
            <a:ext cx="236880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his.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duisan hans asai sana dan nasanabi banani anubalari nihadana mas onecan dulla eabllanila dasi benat</a:t>
            </a:r>
            <a:r>
              <a:rPr lang="en-US" sz="12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ebetmi salala sanhan hi duisan hans asaiai sana danat husate</a:t>
            </a: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.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2" name="Google Shape;316;p43"/>
          <p:cNvSpPr/>
          <p:nvPr/>
        </p:nvSpPr>
        <p:spPr>
          <a:xfrm flipH="1">
            <a:off x="6015960" y="1699200"/>
            <a:ext cx="236880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 hans 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anuban banihanalanit hanili 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sanibinaiat balae nasil dani atasanii ebetmi salala sanhan hi duisan hans asaiai sana danat husate</a:t>
            </a: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3" name="Google Shape;321;p44"/>
          <p:cNvCxnSpPr/>
          <p:nvPr/>
        </p:nvCxnSpPr>
        <p:spPr>
          <a:xfrm flipH="1">
            <a:off x="1283760" y="1982880"/>
            <a:ext cx="6950160" cy="360"/>
          </a:xfrm>
          <a:prstGeom prst="straightConnector1">
            <a:avLst/>
          </a:prstGeom>
          <a:ln w="19050">
            <a:solidFill>
              <a:srgbClr val="D6D6D6"/>
            </a:solidFill>
            <a:miter/>
          </a:ln>
        </p:spPr>
      </p:cxnSp>
      <p:sp>
        <p:nvSpPr>
          <p:cNvPr id="254" name="Google Shape;322;p44"/>
          <p:cNvSpPr/>
          <p:nvPr/>
        </p:nvSpPr>
        <p:spPr>
          <a:xfrm>
            <a:off x="6320520" y="1799280"/>
            <a:ext cx="311040" cy="320400"/>
          </a:xfrm>
          <a:prstGeom prst="rect">
            <a:avLst/>
          </a:prstGeom>
          <a:solidFill>
            <a:srgbClr val="00793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55" name="Google Shape;323;p44"/>
          <p:cNvSpPr/>
          <p:nvPr/>
        </p:nvSpPr>
        <p:spPr>
          <a:xfrm>
            <a:off x="3813120" y="1799280"/>
            <a:ext cx="311040" cy="320400"/>
          </a:xfrm>
          <a:prstGeom prst="rect">
            <a:avLst/>
          </a:prstGeom>
          <a:solidFill>
            <a:srgbClr val="00793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56" name="Google Shape;324;p44"/>
          <p:cNvSpPr/>
          <p:nvPr/>
        </p:nvSpPr>
        <p:spPr>
          <a:xfrm>
            <a:off x="1071360" y="1799280"/>
            <a:ext cx="311040" cy="320400"/>
          </a:xfrm>
          <a:prstGeom prst="rect">
            <a:avLst/>
          </a:prstGeom>
          <a:solidFill>
            <a:srgbClr val="00793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57" name="Google Shape;325;p44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Línea de tiempo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8" name="Google Shape;326;p44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cxnSp>
        <p:nvCxnSpPr>
          <p:cNvPr id="259" name="Google Shape;327;p44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260" name="Google Shape;328;p44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3.2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PlaceHolder 1"/>
          <p:cNvSpPr>
            <a:spLocks noGrp="1"/>
          </p:cNvSpPr>
          <p:nvPr>
            <p:ph type="sldNum" idx="40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B604346D-CD83-4AE0-A30A-DFCA11823C46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17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Google Shape;330;p44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3" name="Google Shape;331;p44"/>
          <p:cNvSpPr/>
          <p:nvPr/>
        </p:nvSpPr>
        <p:spPr>
          <a:xfrm>
            <a:off x="643680" y="2232720"/>
            <a:ext cx="2370240" cy="22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80" tIns="19080" rIns="19080" bIns="1908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Source Sans Pro"/>
                <a:ea typeface="Source Sans Pro"/>
              </a:rPr>
              <a:t>Título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Lorem ipsum dolor sit amet, consectetur adipiscing elit.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Quisque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non bibendum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nunc. Ut auctor lacinia nisi, quis hendrerit neque maximus vitae. Nunc convallis euismod est.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Cras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at justo vel sapien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ornare facilisis sed rhoncus nulla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4" name="Google Shape;332;p44"/>
          <p:cNvSpPr/>
          <p:nvPr/>
        </p:nvSpPr>
        <p:spPr>
          <a:xfrm>
            <a:off x="3318840" y="2232720"/>
            <a:ext cx="2262240" cy="22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80" tIns="19080" rIns="19080" bIns="1908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Source Sans Pro"/>
                <a:ea typeface="Source Sans Pro"/>
              </a:rPr>
              <a:t>Título</a:t>
            </a:r>
            <a:br>
              <a:rPr sz="900"/>
            </a:b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Lorem ipsum dolor sit amet, consectetur adipiscing elit.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Quisque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non bibendum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nunc. Ut auctor lacinia nisi, quis hendrerit neque maximus vitae. Nunc convallis euismod est.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Cras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at justo vel sapien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ornare facilisis sed rhoncus nulla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Google Shape;333;p44"/>
          <p:cNvSpPr/>
          <p:nvPr/>
        </p:nvSpPr>
        <p:spPr>
          <a:xfrm>
            <a:off x="5834160" y="2232720"/>
            <a:ext cx="2370240" cy="22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80" tIns="19080" rIns="19080" bIns="1908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Source Sans Pro"/>
                <a:ea typeface="Source Sans Pro"/>
              </a:rPr>
              <a:t>Título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Lorem ipsum dolor sit amet, consectetur adipiscing elit.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Quisque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non bibendum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nunc. Ut auctor lacinia nisi, quis hendrerit neque maximus vitae. Nunc convallis euismod est.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Cras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at justo vel sapien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ornare facilisis sed rhoncus nulla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6" name="Google Shape;334;p44"/>
          <p:cNvSpPr/>
          <p:nvPr/>
        </p:nvSpPr>
        <p:spPr>
          <a:xfrm>
            <a:off x="3843720" y="1892160"/>
            <a:ext cx="254520" cy="13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8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FFFFFF"/>
                </a:solidFill>
                <a:effectLst/>
                <a:uFillTx/>
                <a:latin typeface="Source Sans Pro SemiBold"/>
                <a:ea typeface="Source Sans Pro SemiBold"/>
              </a:rPr>
              <a:t>2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7" name="Google Shape;335;p44"/>
          <p:cNvSpPr/>
          <p:nvPr/>
        </p:nvSpPr>
        <p:spPr>
          <a:xfrm>
            <a:off x="6348960" y="1892160"/>
            <a:ext cx="254520" cy="13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8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FFFFFF"/>
                </a:solidFill>
                <a:effectLst/>
                <a:uFillTx/>
                <a:latin typeface="Source Sans Pro SemiBold"/>
                <a:ea typeface="Source Sans Pro SemiBold"/>
              </a:rPr>
              <a:t>3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268" name="Google Shape;336;p44"/>
          <p:cNvCxnSpPr/>
          <p:nvPr/>
        </p:nvCxnSpPr>
        <p:spPr>
          <a:xfrm>
            <a:off x="4519440" y="501480"/>
            <a:ext cx="3889080" cy="360"/>
          </a:xfrm>
          <a:prstGeom prst="straightConnector1">
            <a:avLst/>
          </a:prstGeom>
          <a:ln w="9525">
            <a:solidFill>
              <a:srgbClr val="D6D6D6"/>
            </a:solidFill>
            <a:miter/>
            <a:tailEnd type="stealth" w="sm" len="sm"/>
          </a:ln>
        </p:spPr>
      </p:cxnSp>
      <p:cxnSp>
        <p:nvCxnSpPr>
          <p:cNvPr id="269" name="Google Shape;338;p44"/>
          <p:cNvCxnSpPr/>
          <p:nvPr/>
        </p:nvCxnSpPr>
        <p:spPr>
          <a:xfrm>
            <a:off x="4158000" y="501480"/>
            <a:ext cx="434160" cy="360"/>
          </a:xfrm>
          <a:prstGeom prst="straightConnector1">
            <a:avLst/>
          </a:prstGeom>
          <a:ln w="9525">
            <a:solidFill>
              <a:srgbClr val="D6D6D6"/>
            </a:solidFill>
            <a:miter/>
            <a:headEnd type="stealth" w="sm" len="sm"/>
          </a:ln>
        </p:spPr>
      </p:cxnSp>
      <p:sp>
        <p:nvSpPr>
          <p:cNvPr id="270" name="Google Shape;339;p44"/>
          <p:cNvSpPr/>
          <p:nvPr/>
        </p:nvSpPr>
        <p:spPr>
          <a:xfrm>
            <a:off x="4498920" y="613440"/>
            <a:ext cx="402840" cy="21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666666"/>
                </a:solidFill>
                <a:effectLst/>
                <a:uFillTx/>
                <a:latin typeface="Source Sans Pro Light"/>
                <a:ea typeface="Source Sans Pro Light"/>
              </a:rPr>
              <a:t>1990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Google Shape;340;p44"/>
          <p:cNvSpPr/>
          <p:nvPr/>
        </p:nvSpPr>
        <p:spPr>
          <a:xfrm>
            <a:off x="7804440" y="568800"/>
            <a:ext cx="592200" cy="28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666666"/>
                </a:solidFill>
                <a:effectLst/>
                <a:uFillTx/>
                <a:latin typeface="Source Sans Pro"/>
                <a:ea typeface="Source Sans Pro"/>
              </a:rPr>
              <a:t>2020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Google Shape;341;p44"/>
          <p:cNvSpPr/>
          <p:nvPr/>
        </p:nvSpPr>
        <p:spPr>
          <a:xfrm>
            <a:off x="5385240" y="613440"/>
            <a:ext cx="402840" cy="21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666666"/>
                </a:solidFill>
                <a:effectLst/>
                <a:uFillTx/>
                <a:latin typeface="Source Sans Pro Light"/>
                <a:ea typeface="Source Sans Pro Light"/>
              </a:rPr>
              <a:t>2000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3" name="Google Shape;342;p44"/>
          <p:cNvSpPr/>
          <p:nvPr/>
        </p:nvSpPr>
        <p:spPr>
          <a:xfrm>
            <a:off x="6195600" y="613440"/>
            <a:ext cx="402840" cy="21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666666"/>
                </a:solidFill>
                <a:effectLst/>
                <a:uFillTx/>
                <a:latin typeface="Source Sans Pro Light"/>
                <a:ea typeface="Source Sans Pro Light"/>
              </a:rPr>
              <a:t>2010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4" name="Google Shape;343;p44"/>
          <p:cNvSpPr/>
          <p:nvPr/>
        </p:nvSpPr>
        <p:spPr>
          <a:xfrm>
            <a:off x="7031520" y="613440"/>
            <a:ext cx="402840" cy="21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666666"/>
                </a:solidFill>
                <a:effectLst/>
                <a:uFillTx/>
                <a:latin typeface="Source Sans Pro Light"/>
                <a:ea typeface="Source Sans Pro Light"/>
              </a:rPr>
              <a:t>2015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5" name="Google Shape;344;p44"/>
          <p:cNvSpPr/>
          <p:nvPr/>
        </p:nvSpPr>
        <p:spPr>
          <a:xfrm>
            <a:off x="7896600" y="444600"/>
            <a:ext cx="110520" cy="113760"/>
          </a:xfrm>
          <a:prstGeom prst="rect">
            <a:avLst/>
          </a:prstGeom>
          <a:solidFill>
            <a:srgbClr val="00793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56880" bIns="5688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76" name="Google Shape;345;p44"/>
          <p:cNvSpPr/>
          <p:nvPr/>
        </p:nvSpPr>
        <p:spPr>
          <a:xfrm>
            <a:off x="7082280" y="463680"/>
            <a:ext cx="72000" cy="74160"/>
          </a:xfrm>
          <a:prstGeom prst="rect">
            <a:avLst/>
          </a:prstGeom>
          <a:solidFill>
            <a:srgbClr val="94949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37080" bIns="3708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77" name="Google Shape;346;p44"/>
          <p:cNvSpPr/>
          <p:nvPr/>
        </p:nvSpPr>
        <p:spPr>
          <a:xfrm>
            <a:off x="6287760" y="463680"/>
            <a:ext cx="72000" cy="74160"/>
          </a:xfrm>
          <a:prstGeom prst="rect">
            <a:avLst/>
          </a:prstGeom>
          <a:solidFill>
            <a:srgbClr val="94949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37080" bIns="3708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78" name="Google Shape;347;p44"/>
          <p:cNvSpPr/>
          <p:nvPr/>
        </p:nvSpPr>
        <p:spPr>
          <a:xfrm>
            <a:off x="5441760" y="463680"/>
            <a:ext cx="72000" cy="74160"/>
          </a:xfrm>
          <a:prstGeom prst="rect">
            <a:avLst/>
          </a:prstGeom>
          <a:solidFill>
            <a:srgbClr val="94949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37080" bIns="3708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79" name="Google Shape;348;p44"/>
          <p:cNvSpPr/>
          <p:nvPr/>
        </p:nvSpPr>
        <p:spPr>
          <a:xfrm>
            <a:off x="4591800" y="463680"/>
            <a:ext cx="72000" cy="74160"/>
          </a:xfrm>
          <a:prstGeom prst="rect">
            <a:avLst/>
          </a:prstGeom>
          <a:solidFill>
            <a:srgbClr val="949494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37080" bIns="3708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7931"/>
              </a:solidFill>
              <a:effectLst/>
              <a:uFillTx/>
              <a:latin typeface="Arial"/>
              <a:ea typeface="Arial"/>
            </a:endParaRPr>
          </a:p>
        </p:txBody>
      </p:sp>
      <p:sp>
        <p:nvSpPr>
          <p:cNvPr id="280" name="Google Shape;349;p44"/>
          <p:cNvSpPr/>
          <p:nvPr/>
        </p:nvSpPr>
        <p:spPr>
          <a:xfrm>
            <a:off x="1099800" y="1892160"/>
            <a:ext cx="254520" cy="13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8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FFFFFF"/>
                </a:solidFill>
                <a:effectLst/>
                <a:uFillTx/>
                <a:latin typeface="Source Sans Pro SemiBold"/>
                <a:ea typeface="Source Sans Pro SemiBold"/>
              </a:rPr>
              <a:t>1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354;p45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Línea de tiempo 2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2" name="Google Shape;355;p45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cxnSp>
        <p:nvCxnSpPr>
          <p:cNvPr id="283" name="Google Shape;356;p45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284" name="Google Shape;357;p45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3.2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5" name="PlaceHolder 1"/>
          <p:cNvSpPr>
            <a:spLocks noGrp="1"/>
          </p:cNvSpPr>
          <p:nvPr>
            <p:ph type="sldNum" idx="41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1A203A23-0113-409F-84D5-0DB48E1C7EE1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18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Google Shape;359;p45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7" name="Google Shape;360;p45"/>
          <p:cNvSpPr/>
          <p:nvPr/>
        </p:nvSpPr>
        <p:spPr>
          <a:xfrm>
            <a:off x="643680" y="2232720"/>
            <a:ext cx="2370240" cy="22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80" tIns="19080" rIns="19080" bIns="1908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Source Sans Pro"/>
                <a:ea typeface="Source Sans Pro"/>
              </a:rPr>
              <a:t>Título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Lorem ipsum dolor sit amet, consectetur adipiscing elit.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Quisque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non bibendum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nunc. Ut auctor lacinia nisi, quis hendrerit neque maximus vitae. Nunc convallis euismod est.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Cras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at justo vel sapien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ornare facilisis sed rhoncus nulla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8" name="Google Shape;361;p45"/>
          <p:cNvSpPr/>
          <p:nvPr/>
        </p:nvSpPr>
        <p:spPr>
          <a:xfrm>
            <a:off x="3318840" y="2232720"/>
            <a:ext cx="2262240" cy="22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80" tIns="19080" rIns="19080" bIns="1908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Source Sans Pro"/>
                <a:ea typeface="Source Sans Pro"/>
              </a:rPr>
              <a:t>Título</a:t>
            </a:r>
            <a:br>
              <a:rPr sz="900"/>
            </a:b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Lorem ipsum dolor sit amet, consectetur adipiscing elit.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Quisque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non bibendum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nunc. Ut auctor lacinia nisi, quis hendrerit neque maximus vitae. Nunc convallis euismod est.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Cras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at justo vel sapien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ornare facilisis sed rhoncus nulla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9" name="Google Shape;362;p45"/>
          <p:cNvSpPr/>
          <p:nvPr/>
        </p:nvSpPr>
        <p:spPr>
          <a:xfrm>
            <a:off x="5834160" y="2232720"/>
            <a:ext cx="2370240" cy="225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9080" tIns="19080" rIns="19080" bIns="1908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Source Sans Pro"/>
                <a:ea typeface="Source Sans Pro"/>
              </a:rPr>
              <a:t>Título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Lorem ipsum dolor sit amet, consectetur adipiscing elit.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Quisque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non bibendum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nunc. Ut auctor lacinia nisi, quis hendrerit neque maximus vitae. Nunc convallis euismod est. 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457200" indent="-291960">
              <a:lnSpc>
                <a:spcPct val="115000"/>
              </a:lnSpc>
              <a:spcBef>
                <a:spcPts val="499"/>
              </a:spcBef>
              <a:buClr>
                <a:srgbClr val="949494"/>
              </a:buClr>
              <a:buFont typeface="Source Sans Pro Light"/>
              <a:buChar char="●"/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Cras 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SemiBold"/>
                <a:ea typeface="Source Sans Pro SemiBold"/>
              </a:rPr>
              <a:t>at justo vel sapien</a:t>
            </a:r>
            <a:r>
              <a:rPr lang="en-US" sz="1000" b="0" u="none" strike="noStrike">
                <a:solidFill>
                  <a:srgbClr val="949494"/>
                </a:solidFill>
                <a:effectLst/>
                <a:highlight>
                  <a:srgbClr val="FFFFFF"/>
                </a:highlight>
                <a:uFillTx/>
                <a:latin typeface="Source Sans Pro Light"/>
                <a:ea typeface="Source Sans Pro Light"/>
              </a:rPr>
              <a:t> ornare facilisis sed rhoncus nulla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0" name="Google Shape;363;p45"/>
          <p:cNvSpPr/>
          <p:nvPr/>
        </p:nvSpPr>
        <p:spPr>
          <a:xfrm flipH="1">
            <a:off x="862200" y="1822320"/>
            <a:ext cx="1932120" cy="3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Fase 1</a:t>
            </a:r>
            <a:r>
              <a:rPr lang="en-US" sz="16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 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1" name="Google Shape;364;p45"/>
          <p:cNvSpPr/>
          <p:nvPr/>
        </p:nvSpPr>
        <p:spPr>
          <a:xfrm flipH="1">
            <a:off x="3520800" y="1822320"/>
            <a:ext cx="1932120" cy="3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Fase 2</a:t>
            </a:r>
            <a:r>
              <a:rPr lang="en-US" sz="16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 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2" name="Google Shape;365;p45"/>
          <p:cNvSpPr/>
          <p:nvPr/>
        </p:nvSpPr>
        <p:spPr>
          <a:xfrm flipH="1">
            <a:off x="6031440" y="1822320"/>
            <a:ext cx="1932120" cy="351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Fase 3</a:t>
            </a:r>
            <a:r>
              <a:rPr lang="en-US" sz="16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 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370;p46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Cifras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4" name="Google Shape;371;p46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cxnSp>
        <p:nvCxnSpPr>
          <p:cNvPr id="295" name="Google Shape;372;p46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296" name="Google Shape;373;p46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3.2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7" name="PlaceHolder 1"/>
          <p:cNvSpPr>
            <a:spLocks noGrp="1"/>
          </p:cNvSpPr>
          <p:nvPr>
            <p:ph type="sldNum" idx="42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5C0819B6-164F-4914-8B01-234697BC861E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19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Google Shape;375;p46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9" name="Google Shape;376;p46"/>
          <p:cNvSpPr/>
          <p:nvPr/>
        </p:nvSpPr>
        <p:spPr>
          <a:xfrm flipH="1">
            <a:off x="862920" y="2463120"/>
            <a:ext cx="1365120" cy="1468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77%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4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0" name="Google Shape;377;p46"/>
          <p:cNvSpPr/>
          <p:nvPr/>
        </p:nvSpPr>
        <p:spPr>
          <a:xfrm flipH="1">
            <a:off x="2940480" y="2463120"/>
            <a:ext cx="1365120" cy="1468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34%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4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bold,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con </a:t>
            </a:r>
            <a:r>
              <a:rPr lang="en-US" sz="14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más de dos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 líneas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1" name="Google Shape;378;p46"/>
          <p:cNvSpPr/>
          <p:nvPr/>
        </p:nvSpPr>
        <p:spPr>
          <a:xfrm flipH="1">
            <a:off x="5018040" y="2463120"/>
            <a:ext cx="1365120" cy="1468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18%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4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2" name="Google Shape;379;p46"/>
          <p:cNvSpPr/>
          <p:nvPr/>
        </p:nvSpPr>
        <p:spPr>
          <a:xfrm flipH="1">
            <a:off x="7095960" y="2463120"/>
            <a:ext cx="1365120" cy="1468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21%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4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03" name="Google Shape;380;p46"/>
          <p:cNvPicPr/>
          <p:nvPr/>
        </p:nvPicPr>
        <p:blipFill>
          <a:blip r:embed="rId2">
            <a:alphaModFix amt="40000"/>
          </a:blip>
          <a:stretch/>
        </p:blipFill>
        <p:spPr>
          <a:xfrm>
            <a:off x="1321200" y="1846080"/>
            <a:ext cx="447840" cy="447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4" name="Google Shape;381;p46"/>
          <p:cNvPicPr/>
          <p:nvPr/>
        </p:nvPicPr>
        <p:blipFill>
          <a:blip r:embed="rId3">
            <a:alphaModFix amt="40000"/>
          </a:blip>
          <a:stretch/>
        </p:blipFill>
        <p:spPr>
          <a:xfrm>
            <a:off x="3399120" y="1846080"/>
            <a:ext cx="447840" cy="447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5" name="Google Shape;382;p46"/>
          <p:cNvPicPr/>
          <p:nvPr/>
        </p:nvPicPr>
        <p:blipFill>
          <a:blip r:embed="rId4">
            <a:alphaModFix amt="40000"/>
          </a:blip>
          <a:stretch/>
        </p:blipFill>
        <p:spPr>
          <a:xfrm>
            <a:off x="5476680" y="1846080"/>
            <a:ext cx="447840" cy="447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6" name="Google Shape;383;p46"/>
          <p:cNvPicPr/>
          <p:nvPr/>
        </p:nvPicPr>
        <p:blipFill>
          <a:blip r:embed="rId5">
            <a:alphaModFix amt="40000"/>
          </a:blip>
          <a:stretch/>
        </p:blipFill>
        <p:spPr>
          <a:xfrm>
            <a:off x="7554240" y="1846080"/>
            <a:ext cx="447840" cy="4478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9;p29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Índice</a:t>
            </a:r>
            <a:endParaRPr lang="es-E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cxnSp>
        <p:nvCxnSpPr>
          <p:cNvPr id="112" name="Google Shape;120;p29"/>
          <p:cNvCxnSpPr/>
          <p:nvPr/>
        </p:nvCxnSpPr>
        <p:spPr>
          <a:xfrm>
            <a:off x="685800" y="500400"/>
            <a:ext cx="1955160" cy="360"/>
          </a:xfrm>
          <a:prstGeom prst="straightConnector1">
            <a:avLst/>
          </a:prstGeom>
          <a:ln w="9525">
            <a:solidFill>
              <a:srgbClr val="FFFFFF"/>
            </a:solidFill>
            <a:round/>
          </a:ln>
        </p:spPr>
      </p:cxnSp>
      <p:sp>
        <p:nvSpPr>
          <p:cNvPr id="113" name="Google Shape;121;p29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1.0</a:t>
            </a:r>
            <a:endParaRPr lang="es-ES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4" name="Google Shape;122;p29"/>
          <p:cNvSpPr/>
          <p:nvPr/>
        </p:nvSpPr>
        <p:spPr>
          <a:xfrm flipH="1">
            <a:off x="684000" y="1377720"/>
            <a:ext cx="1776600" cy="259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Contenidos</a:t>
            </a:r>
            <a:endParaRPr lang="es-E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7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2.1 Introducción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2.2. Papelería General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2.3 Carta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2.4 Comunicación interior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2.5 Segunda hoja y siguientes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2.6 Formularios e impresos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2.8. Cajas para archivo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endParaRPr lang="es-E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5" name="Google Shape;123;p29"/>
          <p:cNvSpPr/>
          <p:nvPr/>
        </p:nvSpPr>
        <p:spPr>
          <a:xfrm flipH="1">
            <a:off x="4571280" y="1377720"/>
            <a:ext cx="3750120" cy="2147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Subtítulo</a:t>
            </a:r>
            <a:br>
              <a:rPr sz="1300"/>
            </a:br>
            <a:endParaRPr lang="es-E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5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 </a:t>
            </a:r>
            <a:r>
              <a:rPr lang="en-US" sz="13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darasuna rusa hnesaata ebetmi sanhan his duisan hans asai sana dan nasanabi banani anubalari nihadana mas onecan dulla eabllanila dasi benat.</a:t>
            </a:r>
            <a:endParaRPr lang="es-ES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6" name="Google Shape;124;p29"/>
          <p:cNvSpPr/>
          <p:nvPr/>
        </p:nvSpPr>
        <p:spPr>
          <a:xfrm flipH="1">
            <a:off x="2628360" y="1377720"/>
            <a:ext cx="1776600" cy="259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Contenidos</a:t>
            </a:r>
            <a:endParaRPr lang="es-ES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7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82880" indent="-142200">
              <a:lnSpc>
                <a:spcPct val="115000"/>
              </a:lnSpc>
              <a:spcBef>
                <a:spcPts val="400"/>
              </a:spcBef>
              <a:buClr>
                <a:srgbClr val="FFFFFF"/>
              </a:buClr>
              <a:buFont typeface="Source Sans Pro"/>
              <a:buChar char="-"/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Recurso 1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82880" indent="-142200">
              <a:lnSpc>
                <a:spcPct val="115000"/>
              </a:lnSpc>
              <a:buClr>
                <a:srgbClr val="FFFFFF"/>
              </a:buClr>
              <a:buFont typeface="Source Sans Pro"/>
              <a:buChar char="-"/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Recurso 2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182880" indent="-142200">
              <a:lnSpc>
                <a:spcPct val="115000"/>
              </a:lnSpc>
              <a:buClr>
                <a:srgbClr val="FFFFFF"/>
              </a:buClr>
              <a:buFont typeface="Source Sans Pro"/>
              <a:buChar char="-"/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"/>
                <a:ea typeface="Source Sans Pro"/>
              </a:rPr>
              <a:t>Recurso 3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spcBef>
                <a:spcPts val="400"/>
              </a:spcBef>
              <a:tabLst>
                <a:tab pos="0" algn="l"/>
              </a:tabLst>
            </a:pPr>
            <a:endParaRPr lang="es-ES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7" name="PlaceHolder 1"/>
          <p:cNvSpPr>
            <a:spLocks noGrp="1"/>
          </p:cNvSpPr>
          <p:nvPr>
            <p:ph type="sldNum" idx="26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chemeClr val="accent5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D0F18BE9-C1EE-419B-9BA7-97D11A3F6FC5}" type="slidenum">
              <a:rPr lang="en-US" sz="800" b="0" u="none" strike="noStrike">
                <a:solidFill>
                  <a:schemeClr val="accent5"/>
                </a:solidFill>
                <a:effectLst/>
                <a:uFillTx/>
                <a:latin typeface="Source Sans Pro"/>
                <a:ea typeface="Source Sans Pro"/>
              </a:rPr>
              <a:t>2</a:t>
            </a:fld>
            <a:endParaRPr lang="es-ES" sz="8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Google Shape;126;p29"/>
          <p:cNvSpPr/>
          <p:nvPr/>
        </p:nvSpPr>
        <p:spPr>
          <a:xfrm rot="16200000">
            <a:off x="7610760" y="257832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88;p47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Cifras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8" name="Google Shape;389;p47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cxnSp>
        <p:nvCxnSpPr>
          <p:cNvPr id="309" name="Google Shape;390;p47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310" name="Google Shape;391;p47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3.2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1" name="PlaceHolder 1"/>
          <p:cNvSpPr>
            <a:spLocks noGrp="1"/>
          </p:cNvSpPr>
          <p:nvPr>
            <p:ph type="sldNum" idx="43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01053133-0536-4985-A6E8-B5E4AAF2AFB7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20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Google Shape;393;p47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3" name="Google Shape;394;p47"/>
          <p:cNvSpPr/>
          <p:nvPr/>
        </p:nvSpPr>
        <p:spPr>
          <a:xfrm flipH="1">
            <a:off x="4308120" y="1162800"/>
            <a:ext cx="1197360" cy="858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77%</a:t>
            </a:r>
            <a:endParaRPr lang="es-E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2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4" name="Google Shape;395;p47"/>
          <p:cNvSpPr/>
          <p:nvPr/>
        </p:nvSpPr>
        <p:spPr>
          <a:xfrm flipH="1">
            <a:off x="4308120" y="2743200"/>
            <a:ext cx="1197360" cy="1237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34%</a:t>
            </a:r>
            <a:endParaRPr lang="es-E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2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bold, 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con </a:t>
            </a:r>
            <a:r>
              <a:rPr lang="en-US" sz="12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más de dos</a:t>
            </a: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 líneas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5" name="Google Shape;396;p47"/>
          <p:cNvSpPr/>
          <p:nvPr/>
        </p:nvSpPr>
        <p:spPr>
          <a:xfrm flipH="1">
            <a:off x="7095960" y="1162800"/>
            <a:ext cx="1365120" cy="950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18%</a:t>
            </a:r>
            <a:endParaRPr lang="es-E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2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6" name="Google Shape;397;p47"/>
          <p:cNvSpPr/>
          <p:nvPr/>
        </p:nvSpPr>
        <p:spPr>
          <a:xfrm flipH="1">
            <a:off x="7095960" y="2743200"/>
            <a:ext cx="1365120" cy="112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007931"/>
                </a:solidFill>
                <a:effectLst/>
                <a:uFillTx/>
                <a:latin typeface="Source Sans Pro"/>
                <a:ea typeface="Source Sans Pro"/>
              </a:rPr>
              <a:t>21%</a:t>
            </a:r>
            <a:endParaRPr lang="es-E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200" b="0" u="none" strike="noStrike">
                <a:solidFill>
                  <a:srgbClr val="949494"/>
                </a:solidFill>
                <a:effectLst/>
                <a:uFillTx/>
                <a:latin typeface="Source Sans Pro ExtraLight"/>
                <a:ea typeface="Source Sans Pro ExtraLight"/>
              </a:rPr>
              <a:t>Ejemplo de texto con alguna </a:t>
            </a:r>
            <a:r>
              <a:rPr lang="en-US" sz="1200" b="1" u="none" strike="noStrike">
                <a:solidFill>
                  <a:srgbClr val="949494"/>
                </a:solidFill>
                <a:effectLst/>
                <a:uFillTx/>
                <a:latin typeface="Source Sans Pro"/>
                <a:ea typeface="Source Sans Pro"/>
              </a:rPr>
              <a:t>bold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17" name="Google Shape;398;p47"/>
          <p:cNvPicPr/>
          <p:nvPr/>
        </p:nvPicPr>
        <p:blipFill>
          <a:blip r:embed="rId2">
            <a:alphaModFix amt="40000"/>
          </a:blip>
          <a:stretch/>
        </p:blipFill>
        <p:spPr>
          <a:xfrm>
            <a:off x="3794040" y="1225440"/>
            <a:ext cx="324720" cy="32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8" name="Google Shape;399;p47"/>
          <p:cNvPicPr/>
          <p:nvPr/>
        </p:nvPicPr>
        <p:blipFill>
          <a:blip r:embed="rId3">
            <a:alphaModFix amt="40000"/>
          </a:blip>
          <a:stretch/>
        </p:blipFill>
        <p:spPr>
          <a:xfrm>
            <a:off x="3732480" y="2799360"/>
            <a:ext cx="324720" cy="32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9" name="Google Shape;400;p47"/>
          <p:cNvPicPr/>
          <p:nvPr/>
        </p:nvPicPr>
        <p:blipFill>
          <a:blip r:embed="rId4">
            <a:alphaModFix amt="40000"/>
          </a:blip>
          <a:stretch/>
        </p:blipFill>
        <p:spPr>
          <a:xfrm>
            <a:off x="6585840" y="1225440"/>
            <a:ext cx="324720" cy="32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0" name="Google Shape;401;p47"/>
          <p:cNvPicPr/>
          <p:nvPr/>
        </p:nvPicPr>
        <p:blipFill>
          <a:blip r:embed="rId5">
            <a:alphaModFix amt="40000"/>
          </a:blip>
          <a:stretch/>
        </p:blipFill>
        <p:spPr>
          <a:xfrm>
            <a:off x="6585840" y="2799360"/>
            <a:ext cx="324720" cy="324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1" name="Google Shape;402;p47"/>
          <p:cNvSpPr/>
          <p:nvPr/>
        </p:nvSpPr>
        <p:spPr>
          <a:xfrm flipH="1">
            <a:off x="684720" y="1699200"/>
            <a:ext cx="221832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hana banes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 hanal hans anuban banianit hanili sanibinaiat balae nasil dani atasanii ebetmi salala sanhan hi duisan hans.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2" name="Google Shape;403;p47"/>
          <p:cNvSpPr/>
          <p:nvPr/>
        </p:nvSpPr>
        <p:spPr>
          <a:xfrm flipH="1">
            <a:off x="684000" y="1377720"/>
            <a:ext cx="245268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Texto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408;p48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324" name="Google Shape;409;p48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Modelo de tabla 1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325" name="Google Shape;410;p48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326" name="Google Shape;411;p48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3.2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27" name="Google Shape;412;p48"/>
          <p:cNvGraphicFramePr/>
          <p:nvPr/>
        </p:nvGraphicFramePr>
        <p:xfrm>
          <a:off x="684360" y="1736280"/>
          <a:ext cx="7776000" cy="1973960"/>
        </p:xfrm>
        <a:graphic>
          <a:graphicData uri="http://schemas.openxmlformats.org/drawingml/2006/table">
            <a:tbl>
              <a:tblPr/>
              <a:tblGrid>
                <a:gridCol w="155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1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1560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0" u="none" strike="noStrike">
                          <a:solidFill>
                            <a:schemeClr val="lt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DE LA TABLA</a:t>
                      </a:r>
                      <a:endParaRPr lang="es-ES" sz="1400" b="0" u="none" strike="noStrik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 anchor="ctr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solidFill>
                      <a:srgbClr val="0079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sz="18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0000" marR="90000" marT="45000" marB="45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celda, el texto es de menor relevancia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 más extenso, de tres líneas de texto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 más extenso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 más extenso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celda, el texto es de menor relevancia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900" b="1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1 de celda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1"/>
                        </a:spcBef>
                        <a:tabLst>
                          <a:tab pos="0" algn="l"/>
                        </a:tabLst>
                      </a:pPr>
                      <a:r>
                        <a:rPr lang="en-US" sz="900" b="0" u="none" strike="noStrike">
                          <a:solidFill>
                            <a:srgbClr val="21212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NIvel 2 de celda, el texto es de menor relevancia</a:t>
                      </a:r>
                      <a:endParaRPr lang="es-ES" sz="9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18720">
                      <a:solidFill>
                        <a:srgbClr val="007931"/>
                      </a:solidFill>
                      <a:prstDash val="solid"/>
                    </a:lnL>
                    <a:lnR w="18720">
                      <a:solidFill>
                        <a:srgbClr val="007931"/>
                      </a:solidFill>
                      <a:prstDash val="solid"/>
                    </a:lnR>
                    <a:lnT w="18720">
                      <a:solidFill>
                        <a:srgbClr val="007931"/>
                      </a:solidFill>
                      <a:prstDash val="solid"/>
                    </a:lnT>
                    <a:lnB w="18720">
                      <a:solidFill>
                        <a:srgbClr val="00793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28" name="Google Shape;413;p48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9" name="PlaceHolder 1"/>
          <p:cNvSpPr>
            <a:spLocks noGrp="1"/>
          </p:cNvSpPr>
          <p:nvPr>
            <p:ph type="sldNum" idx="44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E79ACA0D-3912-4337-85AF-D346DAA4A337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21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sldNum" idx="45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272869DB-D57D-45C1-B052-BE6F35DBB30C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22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Google Shape;420;p49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332" name="Google Shape;421;p49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Modelo de tabla 2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333" name="Google Shape;422;p49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334" name="Google Shape;423;p49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3.2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335" name="Google Shape;424;p49"/>
          <p:cNvGraphicFramePr/>
          <p:nvPr/>
        </p:nvGraphicFramePr>
        <p:xfrm>
          <a:off x="685800" y="1784880"/>
          <a:ext cx="7776000" cy="1582560"/>
        </p:xfrm>
        <a:graphic>
          <a:graphicData uri="http://schemas.openxmlformats.org/drawingml/2006/table">
            <a:tbl>
              <a:tblPr/>
              <a:tblGrid>
                <a:gridCol w="97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T>
                    <a:lnB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solidFill>
                        <a:srgbClr val="FFFFFF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TÍTULO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FFFFFF"/>
                      </a:solidFill>
                      <a:prstDash val="solid"/>
                    </a:lnL>
                    <a:lnR w="9360">
                      <a:noFill/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8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ÍTEM 1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rgbClr val="949494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8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ÍTEM 2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solidFill>
                        <a:srgbClr val="FFFFFF"/>
                      </a:solidFill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88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100" b="0" u="none" strike="noStrike">
                          <a:solidFill>
                            <a:srgbClr val="007931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ÍTEM 3</a:t>
                      </a:r>
                      <a:endParaRPr lang="es-ES" sz="11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9E9E9E">
                          <a:alpha val="0"/>
                        </a:srgbClr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FFFFFF"/>
                      </a:solidFill>
                      <a:prstDash val="solid"/>
                    </a:lnT>
                    <a:lnB w="9360">
                      <a:noFill/>
                      <a:prstDash val="soli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/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en-US" sz="1400" b="1" u="none" strike="noStrike">
                          <a:solidFill>
                            <a:schemeClr val="accent3"/>
                          </a:solidFill>
                          <a:effectLst/>
                          <a:uFillTx/>
                          <a:latin typeface="Source Sans Pro"/>
                          <a:ea typeface="Source Sans Pro"/>
                        </a:rPr>
                        <a:t>0000</a:t>
                      </a:r>
                      <a:endParaRPr lang="es-ES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marL="91080" marR="91080" marT="91080" marB="91080">
                    <a:lnL w="9360">
                      <a:solidFill>
                        <a:srgbClr val="D6D6D6"/>
                      </a:solidFill>
                      <a:prstDash val="solid"/>
                    </a:lnL>
                    <a:lnR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R>
                    <a:lnT w="9360">
                      <a:solidFill>
                        <a:srgbClr val="D6D6D6"/>
                      </a:solidFill>
                      <a:prstDash val="solid"/>
                    </a:lnT>
                    <a:lnB w="9360">
                      <a:solidFill>
                        <a:srgbClr val="D6D6D6">
                          <a:alpha val="0"/>
                        </a:srgbClr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6" name="Google Shape;425;p49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430;p50"/>
          <p:cNvSpPr/>
          <p:nvPr/>
        </p:nvSpPr>
        <p:spPr>
          <a:xfrm>
            <a:off x="5760" y="0"/>
            <a:ext cx="9143640" cy="5143320"/>
          </a:xfrm>
          <a:prstGeom prst="rect">
            <a:avLst/>
          </a:prstGeom>
          <a:solidFill>
            <a:schemeClr val="l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  <a:ea typeface="Arial"/>
            </a:endParaRPr>
          </a:p>
        </p:txBody>
      </p:sp>
      <p:pic>
        <p:nvPicPr>
          <p:cNvPr id="338" name="Google Shape;431;p50"/>
          <p:cNvPicPr/>
          <p:nvPr/>
        </p:nvPicPr>
        <p:blipFill>
          <a:blip r:embed="rId2"/>
          <a:stretch/>
        </p:blipFill>
        <p:spPr>
          <a:xfrm>
            <a:off x="3500280" y="1553760"/>
            <a:ext cx="2142720" cy="16246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31;p30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Título capítulo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Google Shape;132;p30"/>
          <p:cNvSpPr/>
          <p:nvPr/>
        </p:nvSpPr>
        <p:spPr>
          <a:xfrm flipH="1">
            <a:off x="684360" y="1699200"/>
            <a:ext cx="339912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Google Shape;133;p30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22" name="Google Shape;134;p30"/>
          <p:cNvSpPr/>
          <p:nvPr/>
        </p:nvSpPr>
        <p:spPr>
          <a:xfrm flipH="1">
            <a:off x="684720" y="1377720"/>
            <a:ext cx="2949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23" name="Google Shape;135;p30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24" name="Google Shape;136;p30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25" name="Google Shape;137;p30"/>
          <p:cNvPicPr/>
          <p:nvPr/>
        </p:nvPicPr>
        <p:blipFill>
          <a:blip r:embed="rId2"/>
          <a:srcRect l="5123" t="2038" r="33660"/>
          <a:stretch/>
        </p:blipFill>
        <p:spPr>
          <a:xfrm>
            <a:off x="4572000" y="500760"/>
            <a:ext cx="3885840" cy="4145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6" name="PlaceHolder 1"/>
          <p:cNvSpPr>
            <a:spLocks noGrp="1"/>
          </p:cNvSpPr>
          <p:nvPr>
            <p:ph type="sldNum" idx="27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4F0A70C4-BF49-4C89-892F-5666CC52B43C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3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Google Shape;139;p30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44;p31"/>
          <p:cNvSpPr/>
          <p:nvPr/>
        </p:nvSpPr>
        <p:spPr>
          <a:xfrm flipH="1">
            <a:off x="684720" y="635040"/>
            <a:ext cx="2949840" cy="742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chemeClr val="dk1"/>
                </a:solidFill>
                <a:effectLst/>
                <a:uFillTx/>
                <a:latin typeface="Source Sans Pro"/>
                <a:ea typeface="Source Sans Pro"/>
              </a:rPr>
              <a:t>Título capítulo</a:t>
            </a:r>
            <a:endParaRPr lang="es-E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Google Shape;145;p31"/>
          <p:cNvSpPr/>
          <p:nvPr/>
        </p:nvSpPr>
        <p:spPr>
          <a:xfrm flipH="1">
            <a:off x="684360" y="1699200"/>
            <a:ext cx="3399120" cy="275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4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Google Shape;146;p31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31" name="Google Shape;147;p31"/>
          <p:cNvSpPr/>
          <p:nvPr/>
        </p:nvSpPr>
        <p:spPr>
          <a:xfrm flipH="1">
            <a:off x="684720" y="1377720"/>
            <a:ext cx="2949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32" name="Google Shape;148;p31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33" name="Google Shape;149;p31"/>
          <p:cNvSpPr/>
          <p:nvPr/>
        </p:nvSpPr>
        <p:spPr>
          <a:xfrm>
            <a:off x="685800" y="334080"/>
            <a:ext cx="447840" cy="42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34" name="Google Shape;150;p31"/>
          <p:cNvPicPr/>
          <p:nvPr/>
        </p:nvPicPr>
        <p:blipFill>
          <a:blip r:embed="rId2"/>
          <a:srcRect l="5123" t="2038" r="33660"/>
          <a:stretch/>
        </p:blipFill>
        <p:spPr>
          <a:xfrm>
            <a:off x="4572000" y="500760"/>
            <a:ext cx="3885840" cy="4145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" name="PlaceHolder 1"/>
          <p:cNvSpPr>
            <a:spLocks noGrp="1"/>
          </p:cNvSpPr>
          <p:nvPr>
            <p:ph type="sldNum" idx="28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79599C36-3A1A-479A-95AF-DCD161E8876C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4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Google Shape;152;p31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37" name="Google Shape;153;p31"/>
          <p:cNvGrpSpPr/>
          <p:nvPr/>
        </p:nvGrpSpPr>
        <p:grpSpPr>
          <a:xfrm>
            <a:off x="5024880" y="4717800"/>
            <a:ext cx="2453760" cy="321120"/>
            <a:chOff x="5024880" y="4717800"/>
            <a:chExt cx="2453760" cy="321120"/>
          </a:xfrm>
        </p:grpSpPr>
        <p:cxnSp>
          <p:nvCxnSpPr>
            <p:cNvPr id="138" name="Google Shape;154;p31"/>
            <p:cNvCxnSpPr/>
            <p:nvPr/>
          </p:nvCxnSpPr>
          <p:spPr>
            <a:xfrm flipH="1">
              <a:off x="7070040" y="4878360"/>
              <a:ext cx="408960" cy="360"/>
            </a:xfrm>
            <a:prstGeom prst="straightConnector1">
              <a:avLst/>
            </a:prstGeom>
            <a:ln w="9525">
              <a:solidFill>
                <a:srgbClr val="FF0000"/>
              </a:solidFill>
              <a:round/>
              <a:headEnd type="stealth" w="med" len="med"/>
            </a:ln>
          </p:spPr>
        </p:cxnSp>
        <p:sp>
          <p:nvSpPr>
            <p:cNvPr id="139" name="Google Shape;155;p31"/>
            <p:cNvSpPr/>
            <p:nvPr/>
          </p:nvSpPr>
          <p:spPr>
            <a:xfrm>
              <a:off x="5024880" y="4717800"/>
              <a:ext cx="2287080" cy="3211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>
                <a:lnSpc>
                  <a:spcPct val="115000"/>
                </a:lnSpc>
                <a:spcBef>
                  <a:spcPts val="799"/>
                </a:spcBef>
                <a:tabLst>
                  <a:tab pos="0" algn="l"/>
                </a:tabLst>
              </a:pPr>
              <a:r>
                <a:rPr lang="en-US" sz="800" b="0" u="none" strike="noStrike">
                  <a:solidFill>
                    <a:srgbClr val="FFFFFF"/>
                  </a:solidFill>
                  <a:effectLst/>
                  <a:highlight>
                    <a:srgbClr val="FF0000"/>
                  </a:highlight>
                  <a:uFillTx/>
                  <a:latin typeface="Montserrat Light"/>
                  <a:ea typeface="Montserrat Light"/>
                </a:rPr>
                <a:t>Mantener enlaces en todas las páginas salvo portadas o portadillas</a:t>
              </a:r>
              <a:endParaRPr lang="es-ES" sz="800" b="0" u="none" strike="noStrik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  <p:grpSp>
        <p:nvGrpSpPr>
          <p:cNvPr id="140" name="Google Shape;156;p31"/>
          <p:cNvGrpSpPr/>
          <p:nvPr/>
        </p:nvGrpSpPr>
        <p:grpSpPr>
          <a:xfrm>
            <a:off x="0" y="0"/>
            <a:ext cx="9144000" cy="5121720"/>
            <a:chOff x="0" y="0"/>
            <a:chExt cx="9144000" cy="5121720"/>
          </a:xfrm>
        </p:grpSpPr>
        <p:cxnSp>
          <p:nvCxnSpPr>
            <p:cNvPr id="141" name="Google Shape;157;p31"/>
            <p:cNvCxnSpPr/>
            <p:nvPr/>
          </p:nvCxnSpPr>
          <p:spPr>
            <a:xfrm flipH="1">
              <a:off x="8467920" y="1030320"/>
              <a:ext cx="676440" cy="3960"/>
            </a:xfrm>
            <a:prstGeom prst="straightConnector1">
              <a:avLst/>
            </a:prstGeom>
            <a:ln w="9525">
              <a:solidFill>
                <a:srgbClr val="FF0000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142" name="Google Shape;158;p31"/>
            <p:cNvCxnSpPr/>
            <p:nvPr/>
          </p:nvCxnSpPr>
          <p:spPr>
            <a:xfrm flipH="1">
              <a:off x="0" y="1065960"/>
              <a:ext cx="676080" cy="3960"/>
            </a:xfrm>
            <a:prstGeom prst="straightConnector1">
              <a:avLst/>
            </a:prstGeom>
            <a:ln w="9525">
              <a:solidFill>
                <a:srgbClr val="FF0000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143" name="Google Shape;159;p31"/>
            <p:cNvCxnSpPr/>
            <p:nvPr/>
          </p:nvCxnSpPr>
          <p:spPr>
            <a:xfrm flipV="1">
              <a:off x="1402560" y="0"/>
              <a:ext cx="360" cy="486720"/>
            </a:xfrm>
            <a:prstGeom prst="straightConnector1">
              <a:avLst/>
            </a:prstGeom>
            <a:ln w="9525">
              <a:solidFill>
                <a:srgbClr val="FF0000"/>
              </a:solidFill>
              <a:round/>
              <a:headEnd type="stealth" w="med" len="med"/>
              <a:tailEnd type="stealth" w="med" len="med"/>
            </a:ln>
          </p:spPr>
        </p:cxnSp>
        <p:cxnSp>
          <p:nvCxnSpPr>
            <p:cNvPr id="144" name="Google Shape;160;p31"/>
            <p:cNvCxnSpPr/>
            <p:nvPr/>
          </p:nvCxnSpPr>
          <p:spPr>
            <a:xfrm flipV="1">
              <a:off x="4659840" y="4635000"/>
              <a:ext cx="360" cy="487080"/>
            </a:xfrm>
            <a:prstGeom prst="straightConnector1">
              <a:avLst/>
            </a:prstGeom>
            <a:ln w="9525">
              <a:solidFill>
                <a:srgbClr val="FF0000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145" name="Google Shape;161;p31"/>
            <p:cNvSpPr/>
            <p:nvPr/>
          </p:nvSpPr>
          <p:spPr>
            <a:xfrm>
              <a:off x="696240" y="500040"/>
              <a:ext cx="7761960" cy="414504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>
                <a:lnSpc>
                  <a:spcPct val="100000"/>
                </a:lnSpc>
                <a:tabLst>
                  <a:tab pos="0" algn="l"/>
                </a:tabLst>
              </a:pPr>
              <a:endParaRPr lang="es-ES" sz="1400" b="0" u="none" strike="noStrike">
                <a:solidFill>
                  <a:srgbClr val="000000"/>
                </a:solidFill>
                <a:effectLst/>
                <a:uFillTx/>
                <a:latin typeface="Arial"/>
                <a:ea typeface="Arial"/>
              </a:endParaRPr>
            </a:p>
          </p:txBody>
        </p:sp>
      </p:grpSp>
      <p:sp>
        <p:nvSpPr>
          <p:cNvPr id="146" name="Google Shape;162;p31"/>
          <p:cNvSpPr/>
          <p:nvPr/>
        </p:nvSpPr>
        <p:spPr>
          <a:xfrm>
            <a:off x="1406160" y="184680"/>
            <a:ext cx="228708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15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highlight>
                  <a:srgbClr val="FF0000"/>
                </a:highlight>
                <a:uFillTx/>
                <a:latin typeface="Montserrat Light"/>
                <a:ea typeface="Montserrat Light"/>
              </a:rPr>
              <a:t>Los contenidos de página no deben invadir los márgenes indicados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Google Shape;163;p31"/>
          <p:cNvSpPr/>
          <p:nvPr/>
        </p:nvSpPr>
        <p:spPr>
          <a:xfrm>
            <a:off x="2762640" y="466920"/>
            <a:ext cx="1469520" cy="63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15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highlight>
                  <a:srgbClr val="FF0000"/>
                </a:highlight>
                <a:uFillTx/>
                <a:latin typeface="Montserrat Light"/>
                <a:ea typeface="Montserrat Light"/>
              </a:rPr>
              <a:t>El título puede ocupar hasta 2 líneas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48" name="Google Shape;164;p31"/>
          <p:cNvCxnSpPr/>
          <p:nvPr/>
        </p:nvCxnSpPr>
        <p:spPr>
          <a:xfrm>
            <a:off x="2232720" y="815760"/>
            <a:ext cx="634680" cy="360"/>
          </a:xfrm>
          <a:prstGeom prst="straightConnector1">
            <a:avLst/>
          </a:prstGeom>
          <a:ln w="9525">
            <a:solidFill>
              <a:srgbClr val="FF0000"/>
            </a:solidFill>
            <a:round/>
            <a:headEnd type="stealth" w="med" len="med"/>
          </a:ln>
        </p:spPr>
      </p:cxnSp>
      <p:sp>
        <p:nvSpPr>
          <p:cNvPr id="149" name="Google Shape;165;p31"/>
          <p:cNvSpPr/>
          <p:nvPr/>
        </p:nvSpPr>
        <p:spPr>
          <a:xfrm>
            <a:off x="1854000" y="1125720"/>
            <a:ext cx="1469520" cy="63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>
              <a:lnSpc>
                <a:spcPct val="115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800" b="0" u="none" strike="noStrike">
                <a:solidFill>
                  <a:srgbClr val="FFFFFF"/>
                </a:solidFill>
                <a:effectLst/>
                <a:highlight>
                  <a:srgbClr val="FF0000"/>
                </a:highlight>
                <a:uFillTx/>
                <a:latin typeface="Montserrat Light"/>
                <a:ea typeface="Montserrat Light"/>
              </a:rPr>
              <a:t>El subtítulo es opcional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50" name="Google Shape;166;p31"/>
          <p:cNvCxnSpPr/>
          <p:nvPr/>
        </p:nvCxnSpPr>
        <p:spPr>
          <a:xfrm>
            <a:off x="1324080" y="1474560"/>
            <a:ext cx="634680" cy="360"/>
          </a:xfrm>
          <a:prstGeom prst="straightConnector1">
            <a:avLst/>
          </a:prstGeom>
          <a:ln w="9525">
            <a:solidFill>
              <a:srgbClr val="FF0000"/>
            </a:solidFill>
            <a:round/>
            <a:headEnd type="stealth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71;p32"/>
          <p:cNvSpPr/>
          <p:nvPr/>
        </p:nvSpPr>
        <p:spPr>
          <a:xfrm flipH="1">
            <a:off x="684720" y="635040"/>
            <a:ext cx="2949840" cy="60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Source Sans Pro SemiBold"/>
                <a:ea typeface="Source Sans Pro SemiBold"/>
              </a:rPr>
              <a:t>Título Sección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Google Shape;172;p32"/>
          <p:cNvSpPr/>
          <p:nvPr/>
        </p:nvSpPr>
        <p:spPr>
          <a:xfrm flipH="1">
            <a:off x="684720" y="1623240"/>
            <a:ext cx="2171520" cy="218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hana banes hana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l hans 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Google Shape;173;p32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54" name="Google Shape;174;p32"/>
          <p:cNvSpPr/>
          <p:nvPr/>
        </p:nvSpPr>
        <p:spPr>
          <a:xfrm flipH="1">
            <a:off x="684000" y="1301400"/>
            <a:ext cx="2400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55" name="Google Shape;175;p32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56" name="Google Shape;176;p32"/>
          <p:cNvSpPr/>
          <p:nvPr/>
        </p:nvSpPr>
        <p:spPr>
          <a:xfrm>
            <a:off x="685800" y="334080"/>
            <a:ext cx="4478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57" name="Google Shape;177;p32"/>
          <p:cNvPicPr/>
          <p:nvPr/>
        </p:nvPicPr>
        <p:blipFill>
          <a:blip r:embed="rId2"/>
          <a:srcRect l="3031" t="15704" r="8848" b="2216"/>
          <a:stretch/>
        </p:blipFill>
        <p:spPr>
          <a:xfrm>
            <a:off x="3315600" y="1301400"/>
            <a:ext cx="5142240" cy="319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" name="PlaceHolder 1"/>
          <p:cNvSpPr>
            <a:spLocks noGrp="1"/>
          </p:cNvSpPr>
          <p:nvPr>
            <p:ph type="sldNum" idx="29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CE534D2F-2E21-4A3E-955B-243681E022E8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5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Google Shape;179;p32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Google Shape;180;p32"/>
          <p:cNvSpPr/>
          <p:nvPr/>
        </p:nvSpPr>
        <p:spPr>
          <a:xfrm flipH="1">
            <a:off x="684720" y="3853800"/>
            <a:ext cx="2171520" cy="73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Título Nota</a:t>
            </a:r>
            <a:br>
              <a:rPr sz="900"/>
            </a:br>
            <a:r>
              <a:rPr lang="en-US" sz="9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anubalari nihadana mas onecan dulla eabllanila dasi benat.</a:t>
            </a:r>
            <a:br>
              <a:rPr sz="900"/>
            </a:br>
            <a:r>
              <a:rPr lang="en-US" sz="900" b="0" u="none" strike="noStrike">
                <a:solidFill>
                  <a:srgbClr val="2F767A"/>
                </a:solidFill>
                <a:effectLst/>
                <a:uFillTx/>
                <a:latin typeface="Source Sans Pro Light"/>
                <a:ea typeface="Source Sans Pro Light"/>
              </a:rPr>
              <a:t>Hipervínculo.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61" name="Google Shape;181;p32"/>
          <p:cNvCxnSpPr/>
          <p:nvPr/>
        </p:nvCxnSpPr>
        <p:spPr>
          <a:xfrm flipH="1">
            <a:off x="688320" y="3805920"/>
            <a:ext cx="2888640" cy="360"/>
          </a:xfrm>
          <a:prstGeom prst="straightConnector1">
            <a:avLst/>
          </a:prstGeom>
          <a:ln w="9525">
            <a:solidFill>
              <a:srgbClr val="949494"/>
            </a:solidFill>
            <a:round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86;p33"/>
          <p:cNvSpPr/>
          <p:nvPr/>
        </p:nvSpPr>
        <p:spPr>
          <a:xfrm flipH="1">
            <a:off x="684720" y="635040"/>
            <a:ext cx="2949840" cy="60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Source Sans Pro SemiBold"/>
                <a:ea typeface="Source Sans Pro SemiBold"/>
              </a:rPr>
              <a:t>Título Sección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Google Shape;187;p33"/>
          <p:cNvSpPr/>
          <p:nvPr/>
        </p:nvSpPr>
        <p:spPr>
          <a:xfrm flipH="1">
            <a:off x="684720" y="1623240"/>
            <a:ext cx="2171520" cy="250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atasanii ebetmi sala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E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Google Shape;188;p33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65" name="Google Shape;189;p33"/>
          <p:cNvSpPr/>
          <p:nvPr/>
        </p:nvSpPr>
        <p:spPr>
          <a:xfrm flipH="1">
            <a:off x="684000" y="1301400"/>
            <a:ext cx="2400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66" name="Google Shape;190;p33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67" name="Google Shape;191;p33"/>
          <p:cNvSpPr/>
          <p:nvPr/>
        </p:nvSpPr>
        <p:spPr>
          <a:xfrm>
            <a:off x="685800" y="334080"/>
            <a:ext cx="4478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68" name="Google Shape;192;p33"/>
          <p:cNvPicPr/>
          <p:nvPr/>
        </p:nvPicPr>
        <p:blipFill>
          <a:blip r:embed="rId2"/>
          <a:srcRect l="3691" r="44604"/>
          <a:stretch/>
        </p:blipFill>
        <p:spPr>
          <a:xfrm>
            <a:off x="3315600" y="1301400"/>
            <a:ext cx="2476440" cy="319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PlaceHolder 1"/>
          <p:cNvSpPr>
            <a:spLocks noGrp="1"/>
          </p:cNvSpPr>
          <p:nvPr>
            <p:ph type="sldNum" idx="30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DB4F2A20-DB9D-4692-9F5E-B02BFA37EDBE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6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Google Shape;194;p33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71" name="Google Shape;195;p33"/>
          <p:cNvPicPr/>
          <p:nvPr/>
        </p:nvPicPr>
        <p:blipFill>
          <a:blip r:embed="rId2"/>
          <a:srcRect l="3691" r="44604"/>
          <a:stretch/>
        </p:blipFill>
        <p:spPr>
          <a:xfrm>
            <a:off x="5969880" y="1301400"/>
            <a:ext cx="2476440" cy="31928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200;p34"/>
          <p:cNvSpPr/>
          <p:nvPr/>
        </p:nvSpPr>
        <p:spPr>
          <a:xfrm flipH="1">
            <a:off x="684720" y="1310400"/>
            <a:ext cx="2171520" cy="319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hans asaiai sana danat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E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anuban banianit hanili sanibinaiat balae nasil dani atasanii ebetmi salala sanhan hi duisan hans asaiai sana danat husat.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Google Shape;201;p34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74" name="Google Shape;202;p34"/>
          <p:cNvSpPr/>
          <p:nvPr/>
        </p:nvSpPr>
        <p:spPr>
          <a:xfrm flipH="1">
            <a:off x="684000" y="988920"/>
            <a:ext cx="2400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75" name="Google Shape;203;p34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76" name="Google Shape;204;p34"/>
          <p:cNvSpPr/>
          <p:nvPr/>
        </p:nvSpPr>
        <p:spPr>
          <a:xfrm>
            <a:off x="685800" y="334080"/>
            <a:ext cx="4478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PlaceHolder 1"/>
          <p:cNvSpPr>
            <a:spLocks noGrp="1"/>
          </p:cNvSpPr>
          <p:nvPr>
            <p:ph type="sldNum" idx="31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3AC9FB86-50CE-4190-80EC-AE1A5D7B53DA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7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Google Shape;206;p34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79" name="Google Shape;207;p34"/>
          <p:cNvPicPr/>
          <p:nvPr/>
        </p:nvPicPr>
        <p:blipFill>
          <a:blip r:embed="rId2"/>
          <a:srcRect l="4609" r="36839"/>
          <a:stretch/>
        </p:blipFill>
        <p:spPr>
          <a:xfrm>
            <a:off x="5641920" y="1301400"/>
            <a:ext cx="2804400" cy="319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Google Shape;208;p34"/>
          <p:cNvSpPr/>
          <p:nvPr/>
        </p:nvSpPr>
        <p:spPr>
          <a:xfrm flipH="1">
            <a:off x="3085920" y="1310400"/>
            <a:ext cx="2171520" cy="250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E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213;p35"/>
          <p:cNvSpPr/>
          <p:nvPr/>
        </p:nvSpPr>
        <p:spPr>
          <a:xfrm flipH="1">
            <a:off x="684720" y="635040"/>
            <a:ext cx="2949840" cy="60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Source Sans Pro SemiBold"/>
                <a:ea typeface="Source Sans Pro SemiBold"/>
              </a:rPr>
              <a:t>Título Sección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Google Shape;214;p35"/>
          <p:cNvSpPr/>
          <p:nvPr/>
        </p:nvSpPr>
        <p:spPr>
          <a:xfrm flipH="1">
            <a:off x="6212880" y="1623240"/>
            <a:ext cx="2171520" cy="218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banianit hanili sanibinaiat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Google Shape;215;p35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84" name="Google Shape;216;p35"/>
          <p:cNvSpPr/>
          <p:nvPr/>
        </p:nvSpPr>
        <p:spPr>
          <a:xfrm flipH="1">
            <a:off x="6212880" y="1301400"/>
            <a:ext cx="217152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85" name="Google Shape;217;p35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86" name="Google Shape;218;p35"/>
          <p:cNvSpPr/>
          <p:nvPr/>
        </p:nvSpPr>
        <p:spPr>
          <a:xfrm>
            <a:off x="685800" y="334080"/>
            <a:ext cx="4478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87" name="Google Shape;219;p35"/>
          <p:cNvPicPr/>
          <p:nvPr/>
        </p:nvPicPr>
        <p:blipFill>
          <a:blip r:embed="rId2"/>
          <a:srcRect l="3031" t="15704" r="8848" b="2216"/>
          <a:stretch/>
        </p:blipFill>
        <p:spPr>
          <a:xfrm>
            <a:off x="684360" y="1301400"/>
            <a:ext cx="5142240" cy="319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8" name="PlaceHolder 1"/>
          <p:cNvSpPr>
            <a:spLocks noGrp="1"/>
          </p:cNvSpPr>
          <p:nvPr>
            <p:ph type="sldNum" idx="32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3AC7BA27-1E58-421B-89D9-3F389DA44F04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8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Google Shape;221;p35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Google Shape;222;p35"/>
          <p:cNvSpPr/>
          <p:nvPr/>
        </p:nvSpPr>
        <p:spPr>
          <a:xfrm flipH="1">
            <a:off x="6212880" y="3853800"/>
            <a:ext cx="2171520" cy="73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Título Nota</a:t>
            </a:r>
            <a:br>
              <a:rPr sz="900"/>
            </a:br>
            <a:r>
              <a:rPr lang="en-US" sz="9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anubalari nihadana mas onecan dulla eabllanila dasi benat.</a:t>
            </a:r>
            <a:br>
              <a:rPr sz="900"/>
            </a:br>
            <a:r>
              <a:rPr lang="en-US" sz="900" b="0" u="none" strike="noStrike">
                <a:solidFill>
                  <a:srgbClr val="2F767A"/>
                </a:solidFill>
                <a:effectLst/>
                <a:uFillTx/>
                <a:latin typeface="Source Sans Pro Light"/>
                <a:ea typeface="Source Sans Pro Light"/>
              </a:rPr>
              <a:t>Hipervínculo.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91" name="Google Shape;223;p35"/>
          <p:cNvCxnSpPr/>
          <p:nvPr/>
        </p:nvCxnSpPr>
        <p:spPr>
          <a:xfrm flipH="1">
            <a:off x="5570640" y="3785040"/>
            <a:ext cx="1171440" cy="360"/>
          </a:xfrm>
          <a:prstGeom prst="straightConnector1">
            <a:avLst/>
          </a:prstGeom>
          <a:ln w="9525">
            <a:solidFill>
              <a:srgbClr val="949494"/>
            </a:solidFill>
            <a:round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228;p36"/>
          <p:cNvSpPr/>
          <p:nvPr/>
        </p:nvSpPr>
        <p:spPr>
          <a:xfrm flipH="1">
            <a:off x="684720" y="635040"/>
            <a:ext cx="2949840" cy="60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Source Sans Pro SemiBold"/>
                <a:ea typeface="Source Sans Pro SemiBold"/>
              </a:rPr>
              <a:t>Título Sección</a:t>
            </a:r>
            <a:endParaRPr lang="es-ES" sz="16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Google Shape;229;p36"/>
          <p:cNvSpPr/>
          <p:nvPr/>
        </p:nvSpPr>
        <p:spPr>
          <a:xfrm flipH="1">
            <a:off x="6059880" y="1623240"/>
            <a:ext cx="2171520" cy="2871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Sanisinaia salana atasanit atileni bandali aebesma hanab hana banes hanal hans anuban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SemiBold"/>
                <a:ea typeface="Source Sans Pro SemiBold"/>
              </a:rPr>
              <a:t>banianit hanili sanibinaiat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 balae nasil dani atasanii ebetmi salala sanhan hi duisan hans asaiai sana danat husate</a:t>
            </a:r>
            <a:r>
              <a:rPr lang="en-US" sz="1000" b="0" u="none" strike="noStrike">
                <a:solidFill>
                  <a:srgbClr val="000000"/>
                </a:solidFill>
                <a:effectLst/>
                <a:uFillTx/>
                <a:latin typeface="Source Sans Pro Light"/>
                <a:ea typeface="Source Sans Pro Light"/>
              </a:rPr>
              <a:t> </a:t>
            </a: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darasuna rusa hnesaata ebetmi sanhan his duisan hans asai sana dan nasanabi banani anubalari nihadana mas onecan dulla eabllanila dasi benat.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15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49494"/>
                </a:solidFill>
                <a:effectLst/>
                <a:uFillTx/>
                <a:latin typeface="Source Sans Pro Light"/>
                <a:ea typeface="Source Sans Pro Light"/>
              </a:rPr>
              <a:t>E</a:t>
            </a:r>
            <a:r>
              <a:rPr lang="en-US" sz="1000" b="0" u="none" strike="noStrike">
                <a:solidFill>
                  <a:schemeClr val="accent3"/>
                </a:solidFill>
                <a:effectLst/>
                <a:uFillTx/>
                <a:latin typeface="Source Sans Pro Light"/>
                <a:ea typeface="Source Sans Pro Light"/>
              </a:rPr>
              <a:t>anuban banianit hanili sanibinaiat balae nasil dani atasanii ebetmi salala sanhan hi duisan hans asaiai sana danat husate.</a:t>
            </a:r>
            <a:endParaRPr lang="es-E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Google Shape;230;p36"/>
          <p:cNvSpPr/>
          <p:nvPr/>
        </p:nvSpPr>
        <p:spPr>
          <a:xfrm rot="5400000">
            <a:off x="4515840" y="-3831120"/>
            <a:ext cx="113760" cy="77763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endParaRPr lang="es-ES" sz="1400" b="0" u="none" strike="noStrike">
              <a:solidFill>
                <a:schemeClr val="lt1"/>
              </a:solidFill>
              <a:effectLst/>
              <a:uFillTx/>
              <a:latin typeface="Open Sans"/>
              <a:ea typeface="Open Sans"/>
            </a:endParaRPr>
          </a:p>
        </p:txBody>
      </p:sp>
      <p:sp>
        <p:nvSpPr>
          <p:cNvPr id="195" name="Google Shape;231;p36"/>
          <p:cNvSpPr/>
          <p:nvPr/>
        </p:nvSpPr>
        <p:spPr>
          <a:xfrm flipH="1">
            <a:off x="6059160" y="1301400"/>
            <a:ext cx="240084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chemeClr val="accent1"/>
                </a:solidFill>
                <a:effectLst/>
                <a:uFillTx/>
                <a:latin typeface="Source Sans Pro SemiBold"/>
                <a:ea typeface="Source Sans Pro SemiBold"/>
              </a:rPr>
              <a:t>Subtítulo</a:t>
            </a:r>
            <a:endParaRPr lang="es-ES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96" name="Google Shape;232;p36"/>
          <p:cNvCxnSpPr/>
          <p:nvPr/>
        </p:nvCxnSpPr>
        <p:spPr>
          <a:xfrm>
            <a:off x="685800" y="500400"/>
            <a:ext cx="1947240" cy="360"/>
          </a:xfrm>
          <a:prstGeom prst="straightConnector1">
            <a:avLst/>
          </a:prstGeom>
          <a:ln w="9525">
            <a:solidFill>
              <a:srgbClr val="D9D9D9"/>
            </a:solidFill>
            <a:round/>
          </a:ln>
        </p:spPr>
      </p:cxnSp>
      <p:sp>
        <p:nvSpPr>
          <p:cNvPr id="197" name="Google Shape;233;p36"/>
          <p:cNvSpPr/>
          <p:nvPr/>
        </p:nvSpPr>
        <p:spPr>
          <a:xfrm>
            <a:off x="685800" y="334080"/>
            <a:ext cx="44784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D9D9D9"/>
                </a:solidFill>
                <a:effectLst/>
                <a:uFillTx/>
                <a:latin typeface="Source Sans Pro"/>
                <a:ea typeface="Source Sans Pro"/>
              </a:rPr>
              <a:t>2.1.1</a:t>
            </a:r>
            <a:endParaRPr lang="es-ES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198" name="Google Shape;234;p36"/>
          <p:cNvPicPr/>
          <p:nvPr/>
        </p:nvPicPr>
        <p:blipFill>
          <a:blip r:embed="rId2"/>
          <a:srcRect l="3689" r="46186"/>
          <a:stretch/>
        </p:blipFill>
        <p:spPr>
          <a:xfrm>
            <a:off x="684360" y="1301400"/>
            <a:ext cx="2400840" cy="3192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9" name="PlaceHolder 1"/>
          <p:cNvSpPr>
            <a:spLocks noGrp="1"/>
          </p:cNvSpPr>
          <p:nvPr>
            <p:ph type="sldNum" idx="33"/>
          </p:nvPr>
        </p:nvSpPr>
        <p:spPr>
          <a:xfrm>
            <a:off x="8458200" y="4800600"/>
            <a:ext cx="510480" cy="26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fld id="{1B13E331-A30B-47C2-BB02-4AEF3F01911B}" type="slidenum">
              <a:rPr lang="en-US" sz="800" b="0" u="none" strike="noStrike">
                <a:solidFill>
                  <a:srgbClr val="B7B7B7"/>
                </a:solidFill>
                <a:effectLst/>
                <a:uFillTx/>
                <a:latin typeface="Source Sans Pro"/>
                <a:ea typeface="Source Sans Pro"/>
              </a:rPr>
              <a:t>9</a:t>
            </a:fld>
            <a:endParaRPr lang="es-ES" sz="8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Google Shape;236;p36"/>
          <p:cNvSpPr/>
          <p:nvPr/>
        </p:nvSpPr>
        <p:spPr>
          <a:xfrm rot="16200000">
            <a:off x="7610760" y="2472480"/>
            <a:ext cx="2352600" cy="19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chemeClr val="accent1"/>
                </a:solidFill>
                <a:effectLst/>
                <a:uFillTx/>
                <a:latin typeface="Source Sans Pro Light"/>
                <a:ea typeface="Source Sans Pro Light"/>
              </a:rPr>
              <a:t>Nombre de la sección</a:t>
            </a:r>
            <a:endParaRPr lang="es-ES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01" name="Google Shape;237;p36"/>
          <p:cNvPicPr/>
          <p:nvPr/>
        </p:nvPicPr>
        <p:blipFill>
          <a:blip r:embed="rId2"/>
          <a:srcRect l="3691" r="44604"/>
          <a:stretch/>
        </p:blipFill>
        <p:spPr>
          <a:xfrm>
            <a:off x="3262680" y="1301400"/>
            <a:ext cx="2476440" cy="31928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8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64A83F"/>
      </a:accent1>
      <a:accent2>
        <a:srgbClr val="18903D"/>
      </a:accent2>
      <a:accent3>
        <a:srgbClr val="949494"/>
      </a:accent3>
      <a:accent4>
        <a:srgbClr val="C9C9C9"/>
      </a:accent4>
      <a:accent5>
        <a:srgbClr val="E5E5E5"/>
      </a:accent5>
      <a:accent6>
        <a:srgbClr val="EFEFEF"/>
      </a:accent6>
      <a:hlink>
        <a:srgbClr val="006036"/>
      </a:hlink>
      <a:folHlink>
        <a:srgbClr val="70AD4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d7fb912-4521-4a7e-a4b8-c3318952056f}" enabled="1" method="Privileged" siteId="{8b87af7d-8647-4dc7-8df4-5f69a2011bb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</TotalTime>
  <Words>1848</Words>
  <Application>Microsoft Office PowerPoint</Application>
  <PresentationFormat>Presentación en pantalla (16:9)</PresentationFormat>
  <Paragraphs>256</Paragraphs>
  <Slides>23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6" baseType="lpstr">
      <vt:lpstr>Open Sans</vt:lpstr>
      <vt:lpstr>Wingdings</vt:lpstr>
      <vt:lpstr>Verdana</vt:lpstr>
      <vt:lpstr>Times New Roman</vt:lpstr>
      <vt:lpstr>Symbol</vt:lpstr>
      <vt:lpstr>Source Sans Pro SemiBold</vt:lpstr>
      <vt:lpstr>Arial</vt:lpstr>
      <vt:lpstr>Source Sans Pro Light</vt:lpstr>
      <vt:lpstr>Calibri</vt:lpstr>
      <vt:lpstr>Montserrat Light</vt:lpstr>
      <vt:lpstr>Source Sans Pro</vt:lpstr>
      <vt:lpstr>Source Sans Pro ExtraLight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BUGALLAL GUTIERREZ Gonzalo</dc:creator>
  <dc:description/>
  <cp:lastModifiedBy>BUGALLAL GUTIERREZ Gonzalo</cp:lastModifiedBy>
  <cp:revision>2</cp:revision>
  <dcterms:modified xsi:type="dcterms:W3CDTF">2026-07-15T08:46:28Z</dcterms:modified>
  <dc:language>es-ES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23</vt:i4>
  </property>
  <property fmtid="{D5CDD505-2E9C-101B-9397-08002B2CF9AE}" pid="3" name="PresentationFormat">
    <vt:lpwstr>Presentación en pantalla (16:9)</vt:lpwstr>
  </property>
  <property fmtid="{D5CDD505-2E9C-101B-9397-08002B2CF9AE}" pid="4" name="Slides">
    <vt:i4>23</vt:i4>
  </property>
</Properties>
</file>