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</p:sldMasterIdLst>
  <p:notesMasterIdLst>
    <p:notesMasterId r:id="rId9"/>
  </p:notesMasterIdLst>
  <p:sldIdLst>
    <p:sldId id="256" r:id="rId2"/>
    <p:sldId id="257" r:id="rId3"/>
    <p:sldId id="258" r:id="rId4"/>
    <p:sldId id="282" r:id="rId5"/>
    <p:sldId id="280" r:id="rId6"/>
    <p:sldId id="281" r:id="rId7"/>
    <p:sldId id="278" r:id="rId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Open Sans" panose="020B0606030504020204" pitchFamily="34" charset="0"/>
      <p:regular r:id="rId14"/>
      <p:bold r:id="rId15"/>
      <p:italic r:id="rId16"/>
      <p:boldItalic r:id="rId17"/>
    </p:embeddedFont>
    <p:embeddedFont>
      <p:font typeface="Source Sans Pro" panose="020B0503030403020204" pitchFamily="34" charset="0"/>
      <p:regular r:id="rId18"/>
      <p:bold r:id="rId19"/>
      <p:italic r:id="rId20"/>
      <p:boldItalic r:id="rId21"/>
    </p:embeddedFont>
    <p:embeddedFont>
      <p:font typeface="Source Sans Pro Light" panose="020B0403030403020204" pitchFamily="34" charset="0"/>
      <p:regular r:id="rId22"/>
      <p:bold r:id="rId23"/>
      <p:italic r:id="rId24"/>
      <p:boldItalic r:id="rId25"/>
    </p:embeddedFont>
    <p:embeddedFont>
      <p:font typeface="Verdana" panose="020B0604030504040204" pitchFamily="34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432">
          <p15:clr>
            <a:srgbClr val="9AA0A6"/>
          </p15:clr>
        </p15:guide>
        <p15:guide id="3" orient="horz" pos="3024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A3515C-A9AB-4ACC-A939-B077171C21AA}" v="12" dt="2022-02-07T09:10:27.996"/>
  </p1510:revLst>
</p1510:revInfo>
</file>

<file path=ppt/tableStyles.xml><?xml version="1.0" encoding="utf-8"?>
<a:tblStyleLst xmlns:a="http://schemas.openxmlformats.org/drawingml/2006/main" def="{036F0866-1E35-4A08-9E21-202522595E41}">
  <a:tblStyle styleId="{036F0866-1E35-4A08-9E21-202522595E4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54" y="82"/>
      </p:cViewPr>
      <p:guideLst>
        <p:guide orient="horz" pos="1620"/>
        <p:guide pos="432"/>
        <p:guide orient="horz" pos="302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21" Type="http://schemas.openxmlformats.org/officeDocument/2006/relationships/font" Target="fonts/font12.fntdata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ableStyles" Target="tableStyle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heme" Target="theme/theme1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customXml" Target="../customXml/item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CIA SORIANO Desiree" userId="8e15126c-47ae-4a88-9528-997a03a21c18" providerId="ADAL" clId="{8BA3515C-A9AB-4ACC-A939-B077171C21AA}"/>
    <pc:docChg chg="undo redo custSel addSld delSld modSld sldOrd">
      <pc:chgData name="GARCIA SORIANO Desiree" userId="8e15126c-47ae-4a88-9528-997a03a21c18" providerId="ADAL" clId="{8BA3515C-A9AB-4ACC-A939-B077171C21AA}" dt="2022-02-07T10:57:06.897" v="967" actId="20577"/>
      <pc:docMkLst>
        <pc:docMk/>
      </pc:docMkLst>
      <pc:sldChg chg="addSp delSp modSp mod">
        <pc:chgData name="GARCIA SORIANO Desiree" userId="8e15126c-47ae-4a88-9528-997a03a21c18" providerId="ADAL" clId="{8BA3515C-A9AB-4ACC-A939-B077171C21AA}" dt="2022-02-07T09:55:00.702" v="954" actId="20577"/>
        <pc:sldMkLst>
          <pc:docMk/>
          <pc:sldMk cId="0" sldId="256"/>
        </pc:sldMkLst>
        <pc:spChg chg="add del">
          <ac:chgData name="GARCIA SORIANO Desiree" userId="8e15126c-47ae-4a88-9528-997a03a21c18" providerId="ADAL" clId="{8BA3515C-A9AB-4ACC-A939-B077171C21AA}" dt="2022-02-07T08:35:52.930" v="365" actId="22"/>
          <ac:spMkLst>
            <pc:docMk/>
            <pc:sldMk cId="0" sldId="256"/>
            <ac:spMk id="9" creationId="{187B76E7-ECBA-41FF-B927-0A811A134953}"/>
          </ac:spMkLst>
        </pc:spChg>
        <pc:spChg chg="add mod">
          <ac:chgData name="GARCIA SORIANO Desiree" userId="8e15126c-47ae-4a88-9528-997a03a21c18" providerId="ADAL" clId="{8BA3515C-A9AB-4ACC-A939-B077171C21AA}" dt="2022-02-07T09:54:49.298" v="952" actId="1076"/>
          <ac:spMkLst>
            <pc:docMk/>
            <pc:sldMk cId="0" sldId="256"/>
            <ac:spMk id="10" creationId="{1730DF4D-C46F-41A2-8ABD-1245D890885F}"/>
          </ac:spMkLst>
        </pc:spChg>
        <pc:spChg chg="mod">
          <ac:chgData name="GARCIA SORIANO Desiree" userId="8e15126c-47ae-4a88-9528-997a03a21c18" providerId="ADAL" clId="{8BA3515C-A9AB-4ACC-A939-B077171C21AA}" dt="2022-02-07T09:55:00.702" v="954" actId="20577"/>
          <ac:spMkLst>
            <pc:docMk/>
            <pc:sldMk cId="0" sldId="256"/>
            <ac:spMk id="111" creationId="{00000000-0000-0000-0000-000000000000}"/>
          </ac:spMkLst>
        </pc:spChg>
        <pc:spChg chg="add del mod">
          <ac:chgData name="GARCIA SORIANO Desiree" userId="8e15126c-47ae-4a88-9528-997a03a21c18" providerId="ADAL" clId="{8BA3515C-A9AB-4ACC-A939-B077171C21AA}" dt="2022-02-07T09:10:40.783" v="931" actId="1076"/>
          <ac:spMkLst>
            <pc:docMk/>
            <pc:sldMk cId="0" sldId="256"/>
            <ac:spMk id="112" creationId="{00000000-0000-0000-0000-000000000000}"/>
          </ac:spMkLst>
        </pc:spChg>
      </pc:sldChg>
      <pc:sldChg chg="delSp modSp mod">
        <pc:chgData name="GARCIA SORIANO Desiree" userId="8e15126c-47ae-4a88-9528-997a03a21c18" providerId="ADAL" clId="{8BA3515C-A9AB-4ACC-A939-B077171C21AA}" dt="2022-02-07T09:04:52.568" v="847" actId="478"/>
        <pc:sldMkLst>
          <pc:docMk/>
          <pc:sldMk cId="0" sldId="257"/>
        </pc:sldMkLst>
        <pc:spChg chg="mod">
          <ac:chgData name="GARCIA SORIANO Desiree" userId="8e15126c-47ae-4a88-9528-997a03a21c18" providerId="ADAL" clId="{8BA3515C-A9AB-4ACC-A939-B077171C21AA}" dt="2022-02-07T08:32:26.013" v="269" actId="403"/>
          <ac:spMkLst>
            <pc:docMk/>
            <pc:sldMk cId="0" sldId="257"/>
            <ac:spMk id="119" creationId="{00000000-0000-0000-0000-000000000000}"/>
          </ac:spMkLst>
        </pc:spChg>
        <pc:spChg chg="del mod">
          <ac:chgData name="GARCIA SORIANO Desiree" userId="8e15126c-47ae-4a88-9528-997a03a21c18" providerId="ADAL" clId="{8BA3515C-A9AB-4ACC-A939-B077171C21AA}" dt="2022-02-07T09:04:31.752" v="836" actId="478"/>
          <ac:spMkLst>
            <pc:docMk/>
            <pc:sldMk cId="0" sldId="257"/>
            <ac:spMk id="121" creationId="{00000000-0000-0000-0000-000000000000}"/>
          </ac:spMkLst>
        </pc:spChg>
        <pc:spChg chg="mod">
          <ac:chgData name="GARCIA SORIANO Desiree" userId="8e15126c-47ae-4a88-9528-997a03a21c18" providerId="ADAL" clId="{8BA3515C-A9AB-4ACC-A939-B077171C21AA}" dt="2022-02-07T09:03:36.199" v="831" actId="20577"/>
          <ac:spMkLst>
            <pc:docMk/>
            <pc:sldMk cId="0" sldId="257"/>
            <ac:spMk id="122" creationId="{00000000-0000-0000-0000-000000000000}"/>
          </ac:spMkLst>
        </pc:spChg>
        <pc:spChg chg="del">
          <ac:chgData name="GARCIA SORIANO Desiree" userId="8e15126c-47ae-4a88-9528-997a03a21c18" providerId="ADAL" clId="{8BA3515C-A9AB-4ACC-A939-B077171C21AA}" dt="2022-02-07T08:30:59.212" v="163" actId="478"/>
          <ac:spMkLst>
            <pc:docMk/>
            <pc:sldMk cId="0" sldId="257"/>
            <ac:spMk id="123" creationId="{00000000-0000-0000-0000-000000000000}"/>
          </ac:spMkLst>
        </pc:spChg>
        <pc:spChg chg="del">
          <ac:chgData name="GARCIA SORIANO Desiree" userId="8e15126c-47ae-4a88-9528-997a03a21c18" providerId="ADAL" clId="{8BA3515C-A9AB-4ACC-A939-B077171C21AA}" dt="2022-02-07T08:31:03.316" v="164" actId="478"/>
          <ac:spMkLst>
            <pc:docMk/>
            <pc:sldMk cId="0" sldId="257"/>
            <ac:spMk id="124" creationId="{00000000-0000-0000-0000-000000000000}"/>
          </ac:spMkLst>
        </pc:spChg>
        <pc:spChg chg="del mod">
          <ac:chgData name="GARCIA SORIANO Desiree" userId="8e15126c-47ae-4a88-9528-997a03a21c18" providerId="ADAL" clId="{8BA3515C-A9AB-4ACC-A939-B077171C21AA}" dt="2022-02-07T09:04:52.568" v="847" actId="478"/>
          <ac:spMkLst>
            <pc:docMk/>
            <pc:sldMk cId="0" sldId="257"/>
            <ac:spMk id="126" creationId="{00000000-0000-0000-0000-000000000000}"/>
          </ac:spMkLst>
        </pc:spChg>
        <pc:cxnChg chg="del">
          <ac:chgData name="GARCIA SORIANO Desiree" userId="8e15126c-47ae-4a88-9528-997a03a21c18" providerId="ADAL" clId="{8BA3515C-A9AB-4ACC-A939-B077171C21AA}" dt="2022-02-07T09:04:29.650" v="834" actId="478"/>
          <ac:cxnSpMkLst>
            <pc:docMk/>
            <pc:sldMk cId="0" sldId="257"/>
            <ac:cxnSpMk id="120" creationId="{00000000-0000-0000-0000-000000000000}"/>
          </ac:cxnSpMkLst>
        </pc:cxnChg>
      </pc:sldChg>
      <pc:sldChg chg="addSp delSp modSp mod">
        <pc:chgData name="GARCIA SORIANO Desiree" userId="8e15126c-47ae-4a88-9528-997a03a21c18" providerId="ADAL" clId="{8BA3515C-A9AB-4ACC-A939-B077171C21AA}" dt="2022-02-07T10:57:06.897" v="967" actId="20577"/>
        <pc:sldMkLst>
          <pc:docMk/>
          <pc:sldMk cId="0" sldId="258"/>
        </pc:sldMkLst>
        <pc:spChg chg="mod">
          <ac:chgData name="GARCIA SORIANO Desiree" userId="8e15126c-47ae-4a88-9528-997a03a21c18" providerId="ADAL" clId="{8BA3515C-A9AB-4ACC-A939-B077171C21AA}" dt="2022-02-07T08:45:32.566" v="615" actId="14100"/>
          <ac:spMkLst>
            <pc:docMk/>
            <pc:sldMk cId="0" sldId="258"/>
            <ac:spMk id="131" creationId="{00000000-0000-0000-0000-000000000000}"/>
          </ac:spMkLst>
        </pc:spChg>
        <pc:spChg chg="mod">
          <ac:chgData name="GARCIA SORIANO Desiree" userId="8e15126c-47ae-4a88-9528-997a03a21c18" providerId="ADAL" clId="{8BA3515C-A9AB-4ACC-A939-B077171C21AA}" dt="2022-02-07T10:57:06.897" v="967" actId="20577"/>
          <ac:spMkLst>
            <pc:docMk/>
            <pc:sldMk cId="0" sldId="258"/>
            <ac:spMk id="132" creationId="{00000000-0000-0000-0000-000000000000}"/>
          </ac:spMkLst>
        </pc:spChg>
        <pc:spChg chg="del">
          <ac:chgData name="GARCIA SORIANO Desiree" userId="8e15126c-47ae-4a88-9528-997a03a21c18" providerId="ADAL" clId="{8BA3515C-A9AB-4ACC-A939-B077171C21AA}" dt="2022-02-07T08:21:44.133" v="26" actId="478"/>
          <ac:spMkLst>
            <pc:docMk/>
            <pc:sldMk cId="0" sldId="258"/>
            <ac:spMk id="134" creationId="{00000000-0000-0000-0000-000000000000}"/>
          </ac:spMkLst>
        </pc:spChg>
        <pc:spChg chg="del">
          <ac:chgData name="GARCIA SORIANO Desiree" userId="8e15126c-47ae-4a88-9528-997a03a21c18" providerId="ADAL" clId="{8BA3515C-A9AB-4ACC-A939-B077171C21AA}" dt="2022-02-07T09:04:35.360" v="838" actId="478"/>
          <ac:spMkLst>
            <pc:docMk/>
            <pc:sldMk cId="0" sldId="258"/>
            <ac:spMk id="136" creationId="{00000000-0000-0000-0000-000000000000}"/>
          </ac:spMkLst>
        </pc:spChg>
        <pc:spChg chg="del">
          <ac:chgData name="GARCIA SORIANO Desiree" userId="8e15126c-47ae-4a88-9528-997a03a21c18" providerId="ADAL" clId="{8BA3515C-A9AB-4ACC-A939-B077171C21AA}" dt="2022-02-07T08:22:48.388" v="45" actId="478"/>
          <ac:spMkLst>
            <pc:docMk/>
            <pc:sldMk cId="0" sldId="258"/>
            <ac:spMk id="139" creationId="{00000000-0000-0000-0000-000000000000}"/>
          </ac:spMkLst>
        </pc:spChg>
        <pc:picChg chg="add del mod">
          <ac:chgData name="GARCIA SORIANO Desiree" userId="8e15126c-47ae-4a88-9528-997a03a21c18" providerId="ADAL" clId="{8BA3515C-A9AB-4ACC-A939-B077171C21AA}" dt="2022-02-07T08:50:23.517" v="629" actId="478"/>
          <ac:picMkLst>
            <pc:docMk/>
            <pc:sldMk cId="0" sldId="258"/>
            <ac:picMk id="3" creationId="{19329F06-1FA6-4CF7-893B-A081B7E25694}"/>
          </ac:picMkLst>
        </pc:picChg>
        <pc:picChg chg="add del">
          <ac:chgData name="GARCIA SORIANO Desiree" userId="8e15126c-47ae-4a88-9528-997a03a21c18" providerId="ADAL" clId="{8BA3515C-A9AB-4ACC-A939-B077171C21AA}" dt="2022-02-07T08:21:37.436" v="24" actId="478"/>
          <ac:picMkLst>
            <pc:docMk/>
            <pc:sldMk cId="0" sldId="258"/>
            <ac:picMk id="137" creationId="{00000000-0000-0000-0000-000000000000}"/>
          </ac:picMkLst>
        </pc:picChg>
        <pc:cxnChg chg="add mod">
          <ac:chgData name="GARCIA SORIANO Desiree" userId="8e15126c-47ae-4a88-9528-997a03a21c18" providerId="ADAL" clId="{8BA3515C-A9AB-4ACC-A939-B077171C21AA}" dt="2022-02-07T09:09:14.400" v="873" actId="1076"/>
          <ac:cxnSpMkLst>
            <pc:docMk/>
            <pc:sldMk cId="0" sldId="258"/>
            <ac:cxnSpMk id="13" creationId="{A3656E1F-4520-4DBE-A6FB-AA21F701A3C6}"/>
          </ac:cxnSpMkLst>
        </pc:cxnChg>
        <pc:cxnChg chg="del">
          <ac:chgData name="GARCIA SORIANO Desiree" userId="8e15126c-47ae-4a88-9528-997a03a21c18" providerId="ADAL" clId="{8BA3515C-A9AB-4ACC-A939-B077171C21AA}" dt="2022-02-07T09:04:33.708" v="837" actId="478"/>
          <ac:cxnSpMkLst>
            <pc:docMk/>
            <pc:sldMk cId="0" sldId="258"/>
            <ac:cxnSpMk id="135" creationId="{00000000-0000-0000-0000-000000000000}"/>
          </ac:cxnSpMkLst>
        </pc:cxnChg>
      </pc:sldChg>
      <pc:sldChg chg="modSp del mod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59"/>
        </pc:sldMkLst>
        <pc:spChg chg="mod">
          <ac:chgData name="GARCIA SORIANO Desiree" userId="8e15126c-47ae-4a88-9528-997a03a21c18" providerId="ADAL" clId="{8BA3515C-A9AB-4ACC-A939-B077171C21AA}" dt="2022-02-07T08:21:23.525" v="14" actId="20577"/>
          <ac:spMkLst>
            <pc:docMk/>
            <pc:sldMk cId="0" sldId="259"/>
            <ac:spMk id="145" creationId="{00000000-0000-0000-0000-000000000000}"/>
          </ac:spMkLst>
        </pc:spChg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60"/>
        </pc:sldMkLst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61"/>
        </pc:sldMkLst>
      </pc:sldChg>
      <pc:sldChg chg="modSp del mod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62"/>
        </pc:sldMkLst>
        <pc:spChg chg="mod">
          <ac:chgData name="GARCIA SORIANO Desiree" userId="8e15126c-47ae-4a88-9528-997a03a21c18" providerId="ADAL" clId="{8BA3515C-A9AB-4ACC-A939-B077171C21AA}" dt="2022-02-07T08:21:22.957" v="10"/>
          <ac:spMkLst>
            <pc:docMk/>
            <pc:sldMk cId="0" sldId="262"/>
            <ac:spMk id="200" creationId="{00000000-0000-0000-0000-000000000000}"/>
          </ac:spMkLst>
        </pc:spChg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63"/>
        </pc:sldMkLst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64"/>
        </pc:sldMkLst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65"/>
        </pc:sldMkLst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66"/>
        </pc:sldMkLst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67"/>
        </pc:sldMkLst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68"/>
        </pc:sldMkLst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69"/>
        </pc:sldMkLst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70"/>
        </pc:sldMkLst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71"/>
        </pc:sldMkLst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72"/>
        </pc:sldMkLst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73"/>
        </pc:sldMkLst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74"/>
        </pc:sldMkLst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75"/>
        </pc:sldMkLst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76"/>
        </pc:sldMkLst>
      </pc:sldChg>
      <pc:sldChg chg="del">
        <pc:chgData name="GARCIA SORIANO Desiree" userId="8e15126c-47ae-4a88-9528-997a03a21c18" providerId="ADAL" clId="{8BA3515C-A9AB-4ACC-A939-B077171C21AA}" dt="2022-02-07T08:30:51.061" v="162" actId="47"/>
        <pc:sldMkLst>
          <pc:docMk/>
          <pc:sldMk cId="0" sldId="277"/>
        </pc:sldMkLst>
      </pc:sldChg>
      <pc:sldChg chg="addSp modSp mod">
        <pc:chgData name="GARCIA SORIANO Desiree" userId="8e15126c-47ae-4a88-9528-997a03a21c18" providerId="ADAL" clId="{8BA3515C-A9AB-4ACC-A939-B077171C21AA}" dt="2022-02-07T09:03:46.811" v="832" actId="1076"/>
        <pc:sldMkLst>
          <pc:docMk/>
          <pc:sldMk cId="0" sldId="278"/>
        </pc:sldMkLst>
        <pc:spChg chg="add mod">
          <ac:chgData name="GARCIA SORIANO Desiree" userId="8e15126c-47ae-4a88-9528-997a03a21c18" providerId="ADAL" clId="{8BA3515C-A9AB-4ACC-A939-B077171C21AA}" dt="2022-02-07T09:03:28.820" v="816" actId="1076"/>
          <ac:spMkLst>
            <pc:docMk/>
            <pc:sldMk cId="0" sldId="278"/>
            <ac:spMk id="4" creationId="{E291921F-FE58-4976-A951-0660BB7C0DBC}"/>
          </ac:spMkLst>
        </pc:spChg>
        <pc:spChg chg="add mod">
          <ac:chgData name="GARCIA SORIANO Desiree" userId="8e15126c-47ae-4a88-9528-997a03a21c18" providerId="ADAL" clId="{8BA3515C-A9AB-4ACC-A939-B077171C21AA}" dt="2022-02-07T09:03:46.811" v="832" actId="1076"/>
          <ac:spMkLst>
            <pc:docMk/>
            <pc:sldMk cId="0" sldId="278"/>
            <ac:spMk id="5" creationId="{6305882A-6E45-4ED6-BA5D-F73C761152A0}"/>
          </ac:spMkLst>
        </pc:spChg>
        <pc:spChg chg="mod">
          <ac:chgData name="GARCIA SORIANO Desiree" userId="8e15126c-47ae-4a88-9528-997a03a21c18" providerId="ADAL" clId="{8BA3515C-A9AB-4ACC-A939-B077171C21AA}" dt="2022-02-07T09:02:32.609" v="793" actId="1076"/>
          <ac:spMkLst>
            <pc:docMk/>
            <pc:sldMk cId="0" sldId="278"/>
            <ac:spMk id="430" creationId="{00000000-0000-0000-0000-000000000000}"/>
          </ac:spMkLst>
        </pc:spChg>
        <pc:picChg chg="mod">
          <ac:chgData name="GARCIA SORIANO Desiree" userId="8e15126c-47ae-4a88-9528-997a03a21c18" providerId="ADAL" clId="{8BA3515C-A9AB-4ACC-A939-B077171C21AA}" dt="2022-02-07T09:02:58.669" v="798" actId="1076"/>
          <ac:picMkLst>
            <pc:docMk/>
            <pc:sldMk cId="0" sldId="278"/>
            <ac:picMk id="431" creationId="{00000000-0000-0000-0000-000000000000}"/>
          </ac:picMkLst>
        </pc:picChg>
      </pc:sldChg>
      <pc:sldChg chg="new del">
        <pc:chgData name="GARCIA SORIANO Desiree" userId="8e15126c-47ae-4a88-9528-997a03a21c18" providerId="ADAL" clId="{8BA3515C-A9AB-4ACC-A939-B077171C21AA}" dt="2022-02-07T08:32:52.364" v="273" actId="47"/>
        <pc:sldMkLst>
          <pc:docMk/>
          <pc:sldMk cId="1285384037" sldId="279"/>
        </pc:sldMkLst>
      </pc:sldChg>
      <pc:sldChg chg="addSp delSp modSp add mod">
        <pc:chgData name="GARCIA SORIANO Desiree" userId="8e15126c-47ae-4a88-9528-997a03a21c18" providerId="ADAL" clId="{8BA3515C-A9AB-4ACC-A939-B077171C21AA}" dt="2022-02-07T09:04:42.409" v="843" actId="478"/>
        <pc:sldMkLst>
          <pc:docMk/>
          <pc:sldMk cId="162653431" sldId="280"/>
        </pc:sldMkLst>
        <pc:spChg chg="mod">
          <ac:chgData name="GARCIA SORIANO Desiree" userId="8e15126c-47ae-4a88-9528-997a03a21c18" providerId="ADAL" clId="{8BA3515C-A9AB-4ACC-A939-B077171C21AA}" dt="2022-02-07T08:45:41.413" v="621" actId="20577"/>
          <ac:spMkLst>
            <pc:docMk/>
            <pc:sldMk cId="162653431" sldId="280"/>
            <ac:spMk id="131" creationId="{00000000-0000-0000-0000-000000000000}"/>
          </ac:spMkLst>
        </pc:spChg>
        <pc:spChg chg="mod">
          <ac:chgData name="GARCIA SORIANO Desiree" userId="8e15126c-47ae-4a88-9528-997a03a21c18" providerId="ADAL" clId="{8BA3515C-A9AB-4ACC-A939-B077171C21AA}" dt="2022-02-07T08:27:23.128" v="74" actId="20577"/>
          <ac:spMkLst>
            <pc:docMk/>
            <pc:sldMk cId="162653431" sldId="280"/>
            <ac:spMk id="132" creationId="{00000000-0000-0000-0000-000000000000}"/>
          </ac:spMkLst>
        </pc:spChg>
        <pc:spChg chg="del mod">
          <ac:chgData name="GARCIA SORIANO Desiree" userId="8e15126c-47ae-4a88-9528-997a03a21c18" providerId="ADAL" clId="{8BA3515C-A9AB-4ACC-A939-B077171C21AA}" dt="2022-02-07T09:04:41.759" v="842" actId="478"/>
          <ac:spMkLst>
            <pc:docMk/>
            <pc:sldMk cId="162653431" sldId="280"/>
            <ac:spMk id="136" creationId="{00000000-0000-0000-0000-000000000000}"/>
          </ac:spMkLst>
        </pc:spChg>
        <pc:picChg chg="add mod">
          <ac:chgData name="GARCIA SORIANO Desiree" userId="8e15126c-47ae-4a88-9528-997a03a21c18" providerId="ADAL" clId="{8BA3515C-A9AB-4ACC-A939-B077171C21AA}" dt="2022-02-07T08:28:01.035" v="81" actId="1076"/>
          <ac:picMkLst>
            <pc:docMk/>
            <pc:sldMk cId="162653431" sldId="280"/>
            <ac:picMk id="10" creationId="{0AB3757F-8CD3-40D8-BB6E-6EAB9B901B87}"/>
          </ac:picMkLst>
        </pc:picChg>
        <pc:cxnChg chg="add mod">
          <ac:chgData name="GARCIA SORIANO Desiree" userId="8e15126c-47ae-4a88-9528-997a03a21c18" providerId="ADAL" clId="{8BA3515C-A9AB-4ACC-A939-B077171C21AA}" dt="2022-02-07T08:26:47.720" v="68" actId="1076"/>
          <ac:cxnSpMkLst>
            <pc:docMk/>
            <pc:sldMk cId="162653431" sldId="280"/>
            <ac:cxnSpMk id="3" creationId="{64EBEE37-C40A-40C8-8C3D-0970A81B4166}"/>
          </ac:cxnSpMkLst>
        </pc:cxnChg>
        <pc:cxnChg chg="del">
          <ac:chgData name="GARCIA SORIANO Desiree" userId="8e15126c-47ae-4a88-9528-997a03a21c18" providerId="ADAL" clId="{8BA3515C-A9AB-4ACC-A939-B077171C21AA}" dt="2022-02-07T09:04:42.409" v="843" actId="478"/>
          <ac:cxnSpMkLst>
            <pc:docMk/>
            <pc:sldMk cId="162653431" sldId="280"/>
            <ac:cxnSpMk id="135" creationId="{00000000-0000-0000-0000-000000000000}"/>
          </ac:cxnSpMkLst>
        </pc:cxnChg>
      </pc:sldChg>
      <pc:sldChg chg="addSp delSp modSp add mod ord">
        <pc:chgData name="GARCIA SORIANO Desiree" userId="8e15126c-47ae-4a88-9528-997a03a21c18" providerId="ADAL" clId="{8BA3515C-A9AB-4ACC-A939-B077171C21AA}" dt="2022-02-07T09:04:45.293" v="845" actId="478"/>
        <pc:sldMkLst>
          <pc:docMk/>
          <pc:sldMk cId="1976826185" sldId="281"/>
        </pc:sldMkLst>
        <pc:spChg chg="mod">
          <ac:chgData name="GARCIA SORIANO Desiree" userId="8e15126c-47ae-4a88-9528-997a03a21c18" providerId="ADAL" clId="{8BA3515C-A9AB-4ACC-A939-B077171C21AA}" dt="2022-02-07T08:45:46.364" v="624" actId="20577"/>
          <ac:spMkLst>
            <pc:docMk/>
            <pc:sldMk cId="1976826185" sldId="281"/>
            <ac:spMk id="131" creationId="{00000000-0000-0000-0000-000000000000}"/>
          </ac:spMkLst>
        </pc:spChg>
        <pc:spChg chg="mod">
          <ac:chgData name="GARCIA SORIANO Desiree" userId="8e15126c-47ae-4a88-9528-997a03a21c18" providerId="ADAL" clId="{8BA3515C-A9AB-4ACC-A939-B077171C21AA}" dt="2022-02-07T09:00:45.196" v="765"/>
          <ac:spMkLst>
            <pc:docMk/>
            <pc:sldMk cId="1976826185" sldId="281"/>
            <ac:spMk id="132" creationId="{00000000-0000-0000-0000-000000000000}"/>
          </ac:spMkLst>
        </pc:spChg>
        <pc:spChg chg="del">
          <ac:chgData name="GARCIA SORIANO Desiree" userId="8e15126c-47ae-4a88-9528-997a03a21c18" providerId="ADAL" clId="{8BA3515C-A9AB-4ACC-A939-B077171C21AA}" dt="2022-02-07T09:04:44.640" v="844" actId="478"/>
          <ac:spMkLst>
            <pc:docMk/>
            <pc:sldMk cId="1976826185" sldId="281"/>
            <ac:spMk id="136" creationId="{00000000-0000-0000-0000-000000000000}"/>
          </ac:spMkLst>
        </pc:spChg>
        <pc:picChg chg="add mod">
          <ac:chgData name="GARCIA SORIANO Desiree" userId="8e15126c-47ae-4a88-9528-997a03a21c18" providerId="ADAL" clId="{8BA3515C-A9AB-4ACC-A939-B077171C21AA}" dt="2022-02-07T09:00:41.418" v="756" actId="1076"/>
          <ac:picMkLst>
            <pc:docMk/>
            <pc:sldMk cId="1976826185" sldId="281"/>
            <ac:picMk id="8" creationId="{554D1616-A9F7-4155-94FF-59AF70AAF143}"/>
          </ac:picMkLst>
        </pc:picChg>
        <pc:picChg chg="add mod">
          <ac:chgData name="GARCIA SORIANO Desiree" userId="8e15126c-47ae-4a88-9528-997a03a21c18" providerId="ADAL" clId="{8BA3515C-A9AB-4ACC-A939-B077171C21AA}" dt="2022-02-07T08:29:57.677" v="112" actId="1076"/>
          <ac:picMkLst>
            <pc:docMk/>
            <pc:sldMk cId="1976826185" sldId="281"/>
            <ac:picMk id="9" creationId="{786606F0-F37F-43D9-BDCE-ABA151DCCDE5}"/>
          </ac:picMkLst>
        </pc:picChg>
        <pc:cxnChg chg="del">
          <ac:chgData name="GARCIA SORIANO Desiree" userId="8e15126c-47ae-4a88-9528-997a03a21c18" providerId="ADAL" clId="{8BA3515C-A9AB-4ACC-A939-B077171C21AA}" dt="2022-02-07T09:04:45.293" v="845" actId="478"/>
          <ac:cxnSpMkLst>
            <pc:docMk/>
            <pc:sldMk cId="1976826185" sldId="281"/>
            <ac:cxnSpMk id="135" creationId="{00000000-0000-0000-0000-000000000000}"/>
          </ac:cxnSpMkLst>
        </pc:cxnChg>
      </pc:sldChg>
      <pc:sldChg chg="delSp modSp add mod">
        <pc:chgData name="GARCIA SORIANO Desiree" userId="8e15126c-47ae-4a88-9528-997a03a21c18" providerId="ADAL" clId="{8BA3515C-A9AB-4ACC-A939-B077171C21AA}" dt="2022-02-07T09:47:45.781" v="944" actId="20577"/>
        <pc:sldMkLst>
          <pc:docMk/>
          <pc:sldMk cId="3225599367" sldId="282"/>
        </pc:sldMkLst>
        <pc:spChg chg="mod">
          <ac:chgData name="GARCIA SORIANO Desiree" userId="8e15126c-47ae-4a88-9528-997a03a21c18" providerId="ADAL" clId="{8BA3515C-A9AB-4ACC-A939-B077171C21AA}" dt="2022-02-07T08:45:37.209" v="618" actId="20577"/>
          <ac:spMkLst>
            <pc:docMk/>
            <pc:sldMk cId="3225599367" sldId="282"/>
            <ac:spMk id="131" creationId="{00000000-0000-0000-0000-000000000000}"/>
          </ac:spMkLst>
        </pc:spChg>
        <pc:spChg chg="mod">
          <ac:chgData name="GARCIA SORIANO Desiree" userId="8e15126c-47ae-4a88-9528-997a03a21c18" providerId="ADAL" clId="{8BA3515C-A9AB-4ACC-A939-B077171C21AA}" dt="2022-02-07T09:47:45.781" v="944" actId="20577"/>
          <ac:spMkLst>
            <pc:docMk/>
            <pc:sldMk cId="3225599367" sldId="282"/>
            <ac:spMk id="132" creationId="{00000000-0000-0000-0000-000000000000}"/>
          </ac:spMkLst>
        </pc:spChg>
        <pc:spChg chg="del">
          <ac:chgData name="GARCIA SORIANO Desiree" userId="8e15126c-47ae-4a88-9528-997a03a21c18" providerId="ADAL" clId="{8BA3515C-A9AB-4ACC-A939-B077171C21AA}" dt="2022-02-07T09:04:39.336" v="839" actId="478"/>
          <ac:spMkLst>
            <pc:docMk/>
            <pc:sldMk cId="3225599367" sldId="282"/>
            <ac:spMk id="136" creationId="{00000000-0000-0000-0000-000000000000}"/>
          </ac:spMkLst>
        </pc:spChg>
        <pc:cxnChg chg="del">
          <ac:chgData name="GARCIA SORIANO Desiree" userId="8e15126c-47ae-4a88-9528-997a03a21c18" providerId="ADAL" clId="{8BA3515C-A9AB-4ACC-A939-B077171C21AA}" dt="2022-02-07T09:04:40.080" v="840" actId="478"/>
          <ac:cxnSpMkLst>
            <pc:docMk/>
            <pc:sldMk cId="3225599367" sldId="282"/>
            <ac:cxnSpMk id="135" creationId="{00000000-0000-0000-0000-000000000000}"/>
          </ac:cxnSpMkLst>
        </pc:cxnChg>
      </pc:sldChg>
      <pc:sldChg chg="delSp modSp add del mod">
        <pc:chgData name="GARCIA SORIANO Desiree" userId="8e15126c-47ae-4a88-9528-997a03a21c18" providerId="ADAL" clId="{8BA3515C-A9AB-4ACC-A939-B077171C21AA}" dt="2022-02-07T09:04:09.960" v="833" actId="47"/>
        <pc:sldMkLst>
          <pc:docMk/>
          <pc:sldMk cId="891046181" sldId="283"/>
        </pc:sldMkLst>
        <pc:spChg chg="mod">
          <ac:chgData name="GARCIA SORIANO Desiree" userId="8e15126c-47ae-4a88-9528-997a03a21c18" providerId="ADAL" clId="{8BA3515C-A9AB-4ACC-A939-B077171C21AA}" dt="2022-02-07T08:51:42.451" v="635"/>
          <ac:spMkLst>
            <pc:docMk/>
            <pc:sldMk cId="891046181" sldId="283"/>
            <ac:spMk id="132" creationId="{00000000-0000-0000-0000-000000000000}"/>
          </ac:spMkLst>
        </pc:spChg>
        <pc:picChg chg="mod">
          <ac:chgData name="GARCIA SORIANO Desiree" userId="8e15126c-47ae-4a88-9528-997a03a21c18" providerId="ADAL" clId="{8BA3515C-A9AB-4ACC-A939-B077171C21AA}" dt="2022-02-07T08:52:05.311" v="637" actId="1076"/>
          <ac:picMkLst>
            <pc:docMk/>
            <pc:sldMk cId="891046181" sldId="283"/>
            <ac:picMk id="3" creationId="{19329F06-1FA6-4CF7-893B-A081B7E25694}"/>
          </ac:picMkLst>
        </pc:picChg>
        <pc:cxnChg chg="del">
          <ac:chgData name="GARCIA SORIANO Desiree" userId="8e15126c-47ae-4a88-9528-997a03a21c18" providerId="ADAL" clId="{8BA3515C-A9AB-4ACC-A939-B077171C21AA}" dt="2022-02-07T08:49:36.565" v="628" actId="478"/>
          <ac:cxnSpMkLst>
            <pc:docMk/>
            <pc:sldMk cId="891046181" sldId="283"/>
            <ac:cxnSpMk id="13" creationId="{A3656E1F-4520-4DBE-A6FB-AA21F701A3C6}"/>
          </ac:cxnSpMkLst>
        </pc:cxnChg>
      </pc:sldChg>
      <pc:sldMasterChg chg="delSldLayout">
        <pc:chgData name="GARCIA SORIANO Desiree" userId="8e15126c-47ae-4a88-9528-997a03a21c18" providerId="ADAL" clId="{8BA3515C-A9AB-4ACC-A939-B077171C21AA}" dt="2022-02-07T08:30:51.061" v="162" actId="47"/>
        <pc:sldMasterMkLst>
          <pc:docMk/>
          <pc:sldMasterMk cId="0" sldId="2147483674"/>
        </pc:sldMasterMkLst>
        <pc:sldLayoutChg chg="del">
          <pc:chgData name="GARCIA SORIANO Desiree" userId="8e15126c-47ae-4a88-9528-997a03a21c18" providerId="ADAL" clId="{8BA3515C-A9AB-4ACC-A939-B077171C21AA}" dt="2022-02-07T08:30:51.061" v="162" actId="47"/>
          <pc:sldLayoutMkLst>
            <pc:docMk/>
            <pc:sldMasterMk cId="0" sldId="2147483674"/>
            <pc:sldLayoutMk cId="0" sldId="214748365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a6328155e2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a6328155e2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b362c98cb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gb362c98cb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b362c98cb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gb362c98cb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47569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b362c98cb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9" name="Google Shape;129;gb362c98cb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73037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b362c98cb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gb362c98cb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62512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aa5c5d06a5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8" name="Google Shape;428;gaa5c5d06a5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cía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1_Title Slid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>
            <a:spLocks noGrp="1"/>
          </p:cNvSpPr>
          <p:nvPr>
            <p:ph type="sldNum" idx="12"/>
          </p:nvPr>
        </p:nvSpPr>
        <p:spPr>
          <a:xfrm>
            <a:off x="8458200" y="4800600"/>
            <a:ext cx="510900" cy="2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  <p:sp>
        <p:nvSpPr>
          <p:cNvPr id="41" name="Google Shape;41;p12"/>
          <p:cNvSpPr txBox="1"/>
          <p:nvPr/>
        </p:nvSpPr>
        <p:spPr>
          <a:xfrm>
            <a:off x="6032000" y="4800600"/>
            <a:ext cx="2352900" cy="1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D9D9D9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&lt; </a:t>
            </a:r>
            <a:r>
              <a:rPr lang="en-US" sz="800" u="sng">
                <a:solidFill>
                  <a:srgbClr val="D9D9D9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Volver al índice</a:t>
            </a:r>
            <a:r>
              <a:rPr lang="en-US" sz="800">
                <a:solidFill>
                  <a:srgbClr val="D9D9D9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  |</a:t>
            </a:r>
            <a:endParaRPr sz="800">
              <a:solidFill>
                <a:srgbClr val="D9D9D9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Custom Layout">
  <p:cSld name="6_Custom Layou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13"/>
          <p:cNvPicPr preferRelativeResize="0"/>
          <p:nvPr/>
        </p:nvPicPr>
        <p:blipFill rotWithShape="1">
          <a:blip r:embed="rId2">
            <a:alphaModFix/>
          </a:blip>
          <a:srcRect l="6252" t="48139" r="53748" b="10000"/>
          <a:stretch/>
        </p:blipFill>
        <p:spPr>
          <a:xfrm>
            <a:off x="571501" y="2476073"/>
            <a:ext cx="3657601" cy="2153077"/>
          </a:xfrm>
          <a:custGeom>
            <a:avLst/>
            <a:gdLst/>
            <a:ahLst/>
            <a:cxnLst/>
            <a:rect l="l" t="t" r="r" b="b"/>
            <a:pathLst>
              <a:path w="4876801" h="2870770" extrusionOk="0">
                <a:moveTo>
                  <a:pt x="0" y="0"/>
                </a:moveTo>
                <a:lnTo>
                  <a:pt x="4876801" y="0"/>
                </a:lnTo>
                <a:lnTo>
                  <a:pt x="4876801" y="2870770"/>
                </a:lnTo>
                <a:lnTo>
                  <a:pt x="0" y="287077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4" name="Google Shape;44;p13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Custom Layout">
  <p:cSld name="7_Custom Layou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14"/>
          <p:cNvPicPr preferRelativeResize="0"/>
          <p:nvPr/>
        </p:nvPicPr>
        <p:blipFill rotWithShape="1">
          <a:blip r:embed="rId2">
            <a:alphaModFix/>
          </a:blip>
          <a:srcRect l="12996" t="17888" r="32916" b="12748"/>
          <a:stretch/>
        </p:blipFill>
        <p:spPr>
          <a:xfrm>
            <a:off x="497681" y="580240"/>
            <a:ext cx="2071007" cy="2249608"/>
          </a:xfrm>
          <a:custGeom>
            <a:avLst/>
            <a:gdLst/>
            <a:ahLst/>
            <a:cxnLst/>
            <a:rect l="l" t="t" r="r" b="b"/>
            <a:pathLst>
              <a:path w="2761342" h="2999477" extrusionOk="0">
                <a:moveTo>
                  <a:pt x="0" y="0"/>
                </a:moveTo>
                <a:lnTo>
                  <a:pt x="2761342" y="0"/>
                </a:lnTo>
                <a:lnTo>
                  <a:pt x="2761342" y="2999477"/>
                </a:lnTo>
                <a:lnTo>
                  <a:pt x="0" y="299947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7" name="Google Shape;47;p14"/>
          <p:cNvPicPr preferRelativeResize="0"/>
          <p:nvPr/>
        </p:nvPicPr>
        <p:blipFill rotWithShape="1">
          <a:blip r:embed="rId2">
            <a:alphaModFix/>
          </a:blip>
          <a:srcRect l="29558" t="12166" r="16355" b="18471"/>
          <a:stretch/>
        </p:blipFill>
        <p:spPr>
          <a:xfrm>
            <a:off x="6575314" y="580240"/>
            <a:ext cx="2071007" cy="2249608"/>
          </a:xfrm>
          <a:custGeom>
            <a:avLst/>
            <a:gdLst/>
            <a:ahLst/>
            <a:cxnLst/>
            <a:rect l="l" t="t" r="r" b="b"/>
            <a:pathLst>
              <a:path w="2761343" h="2999477" extrusionOk="0">
                <a:moveTo>
                  <a:pt x="0" y="0"/>
                </a:moveTo>
                <a:lnTo>
                  <a:pt x="2761343" y="0"/>
                </a:lnTo>
                <a:lnTo>
                  <a:pt x="2761343" y="2999477"/>
                </a:lnTo>
                <a:lnTo>
                  <a:pt x="0" y="299947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8" name="Google Shape;48;p14"/>
          <p:cNvPicPr preferRelativeResize="0"/>
          <p:nvPr/>
        </p:nvPicPr>
        <p:blipFill rotWithShape="1">
          <a:blip r:embed="rId2">
            <a:alphaModFix/>
          </a:blip>
          <a:srcRect l="24661" t="17888" r="17757" b="12748"/>
          <a:stretch/>
        </p:blipFill>
        <p:spPr>
          <a:xfrm>
            <a:off x="2963636" y="580240"/>
            <a:ext cx="3216729" cy="2249608"/>
          </a:xfrm>
          <a:custGeom>
            <a:avLst/>
            <a:gdLst/>
            <a:ahLst/>
            <a:cxnLst/>
            <a:rect l="l" t="t" r="r" b="b"/>
            <a:pathLst>
              <a:path w="4288972" h="2999477" extrusionOk="0">
                <a:moveTo>
                  <a:pt x="0" y="0"/>
                </a:moveTo>
                <a:lnTo>
                  <a:pt x="4288972" y="0"/>
                </a:lnTo>
                <a:lnTo>
                  <a:pt x="4288972" y="2999477"/>
                </a:lnTo>
                <a:lnTo>
                  <a:pt x="0" y="299947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9" name="Google Shape;49;p14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Custom Layout">
  <p:cSld name="8_Custom Layou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5"/>
          <p:cNvPicPr preferRelativeResize="0"/>
          <p:nvPr/>
        </p:nvPicPr>
        <p:blipFill rotWithShape="1">
          <a:blip r:embed="rId2">
            <a:alphaModFix/>
          </a:blip>
          <a:srcRect l="27131" t="9735" r="20982" b="9735"/>
          <a:stretch/>
        </p:blipFill>
        <p:spPr>
          <a:xfrm>
            <a:off x="4751264" y="500742"/>
            <a:ext cx="1927472" cy="4142015"/>
          </a:xfrm>
          <a:custGeom>
            <a:avLst/>
            <a:gdLst/>
            <a:ahLst/>
            <a:cxnLst/>
            <a:rect l="l" t="t" r="r" b="b"/>
            <a:pathLst>
              <a:path w="2569963" h="5522686" extrusionOk="0">
                <a:moveTo>
                  <a:pt x="0" y="0"/>
                </a:moveTo>
                <a:lnTo>
                  <a:pt x="2569963" y="0"/>
                </a:lnTo>
                <a:lnTo>
                  <a:pt x="2569963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52" name="Google Shape;52;p15"/>
          <p:cNvPicPr preferRelativeResize="0"/>
          <p:nvPr/>
        </p:nvPicPr>
        <p:blipFill rotWithShape="1">
          <a:blip r:embed="rId2">
            <a:alphaModFix/>
          </a:blip>
          <a:srcRect l="20712" t="14436" r="27401" b="20267"/>
          <a:stretch/>
        </p:blipFill>
        <p:spPr>
          <a:xfrm>
            <a:off x="598015" y="500743"/>
            <a:ext cx="1927472" cy="2071008"/>
          </a:xfrm>
          <a:custGeom>
            <a:avLst/>
            <a:gdLst/>
            <a:ahLst/>
            <a:cxnLst/>
            <a:rect l="l" t="t" r="r" b="b"/>
            <a:pathLst>
              <a:path w="2569963" h="2761344" extrusionOk="0">
                <a:moveTo>
                  <a:pt x="0" y="0"/>
                </a:moveTo>
                <a:lnTo>
                  <a:pt x="2569963" y="0"/>
                </a:lnTo>
                <a:lnTo>
                  <a:pt x="2569963" y="2761344"/>
                </a:lnTo>
                <a:lnTo>
                  <a:pt x="0" y="276134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53" name="Google Shape;53;p15"/>
          <p:cNvPicPr preferRelativeResize="0"/>
          <p:nvPr/>
        </p:nvPicPr>
        <p:blipFill rotWithShape="1">
          <a:blip r:embed="rId2">
            <a:alphaModFix/>
          </a:blip>
          <a:srcRect l="16100" t="19593" r="32013" b="15114"/>
          <a:stretch/>
        </p:blipFill>
        <p:spPr>
          <a:xfrm>
            <a:off x="598014" y="2571750"/>
            <a:ext cx="1927472" cy="2071008"/>
          </a:xfrm>
          <a:custGeom>
            <a:avLst/>
            <a:gdLst/>
            <a:ahLst/>
            <a:cxnLst/>
            <a:rect l="l" t="t" r="r" b="b"/>
            <a:pathLst>
              <a:path w="2569963" h="2761344" extrusionOk="0">
                <a:moveTo>
                  <a:pt x="0" y="0"/>
                </a:moveTo>
                <a:lnTo>
                  <a:pt x="2569963" y="0"/>
                </a:lnTo>
                <a:lnTo>
                  <a:pt x="2569963" y="2761344"/>
                </a:lnTo>
                <a:lnTo>
                  <a:pt x="0" y="276134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4" name="Google Shape;54;p15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Custom Layout">
  <p:cSld name="10_Custom Layou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6"/>
          <p:cNvPicPr preferRelativeResize="0"/>
          <p:nvPr/>
        </p:nvPicPr>
        <p:blipFill rotWithShape="1">
          <a:blip r:embed="rId2">
            <a:alphaModFix/>
          </a:blip>
          <a:srcRect l="10869" t="16230" r="21195" b="17793"/>
          <a:stretch/>
        </p:blipFill>
        <p:spPr>
          <a:xfrm>
            <a:off x="6800850" y="528638"/>
            <a:ext cx="1785938" cy="2149248"/>
          </a:xfrm>
          <a:custGeom>
            <a:avLst/>
            <a:gdLst/>
            <a:ahLst/>
            <a:cxnLst/>
            <a:rect l="l" t="t" r="r" b="b"/>
            <a:pathLst>
              <a:path w="2381250" h="2865664" extrusionOk="0">
                <a:moveTo>
                  <a:pt x="0" y="0"/>
                </a:moveTo>
                <a:lnTo>
                  <a:pt x="2381250" y="0"/>
                </a:lnTo>
                <a:lnTo>
                  <a:pt x="2381250" y="2865664"/>
                </a:lnTo>
                <a:lnTo>
                  <a:pt x="0" y="286566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57" name="Google Shape;57;p16"/>
          <p:cNvPicPr preferRelativeResize="0"/>
          <p:nvPr/>
        </p:nvPicPr>
        <p:blipFill rotWithShape="1">
          <a:blip r:embed="rId3">
            <a:alphaModFix/>
          </a:blip>
          <a:srcRect l="16032" t="17008" r="16032" b="17015"/>
          <a:stretch/>
        </p:blipFill>
        <p:spPr>
          <a:xfrm>
            <a:off x="5014913" y="528638"/>
            <a:ext cx="1785938" cy="2149248"/>
          </a:xfrm>
          <a:custGeom>
            <a:avLst/>
            <a:gdLst/>
            <a:ahLst/>
            <a:cxnLst/>
            <a:rect l="l" t="t" r="r" b="b"/>
            <a:pathLst>
              <a:path w="2381250" h="2865664" extrusionOk="0">
                <a:moveTo>
                  <a:pt x="0" y="0"/>
                </a:moveTo>
                <a:lnTo>
                  <a:pt x="2381250" y="0"/>
                </a:lnTo>
                <a:lnTo>
                  <a:pt x="2381250" y="2865664"/>
                </a:lnTo>
                <a:lnTo>
                  <a:pt x="0" y="286566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8" name="Google Shape;58;p16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Custom Layout">
  <p:cSld name="9_Custom Layou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7"/>
          <p:cNvPicPr preferRelativeResize="0"/>
          <p:nvPr/>
        </p:nvPicPr>
        <p:blipFill rotWithShape="1">
          <a:blip r:embed="rId2">
            <a:alphaModFix/>
          </a:blip>
          <a:srcRect l="19354" t="15648" r="17930" b="23129"/>
          <a:stretch/>
        </p:blipFill>
        <p:spPr>
          <a:xfrm>
            <a:off x="6747387" y="500743"/>
            <a:ext cx="1863827" cy="1959324"/>
          </a:xfrm>
          <a:custGeom>
            <a:avLst/>
            <a:gdLst/>
            <a:ahLst/>
            <a:cxnLst/>
            <a:rect l="l" t="t" r="r" b="b"/>
            <a:pathLst>
              <a:path w="2485103" h="2612432" extrusionOk="0">
                <a:moveTo>
                  <a:pt x="0" y="0"/>
                </a:moveTo>
                <a:lnTo>
                  <a:pt x="2485103" y="0"/>
                </a:lnTo>
                <a:lnTo>
                  <a:pt x="2485103" y="2612432"/>
                </a:lnTo>
                <a:lnTo>
                  <a:pt x="0" y="2612432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1" name="Google Shape;61;p17"/>
          <p:cNvPicPr preferRelativeResize="0"/>
          <p:nvPr/>
        </p:nvPicPr>
        <p:blipFill rotWithShape="1">
          <a:blip r:embed="rId2">
            <a:alphaModFix/>
          </a:blip>
          <a:srcRect l="18640" t="30359" r="18640" b="8418"/>
          <a:stretch/>
        </p:blipFill>
        <p:spPr>
          <a:xfrm>
            <a:off x="6747387" y="2683434"/>
            <a:ext cx="1863827" cy="1959324"/>
          </a:xfrm>
          <a:custGeom>
            <a:avLst/>
            <a:gdLst/>
            <a:ahLst/>
            <a:cxnLst/>
            <a:rect l="l" t="t" r="r" b="b"/>
            <a:pathLst>
              <a:path w="2485103" h="2612432" extrusionOk="0">
                <a:moveTo>
                  <a:pt x="0" y="0"/>
                </a:moveTo>
                <a:lnTo>
                  <a:pt x="2485103" y="0"/>
                </a:lnTo>
                <a:lnTo>
                  <a:pt x="2485103" y="2612432"/>
                </a:lnTo>
                <a:lnTo>
                  <a:pt x="0" y="2612432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2" name="Google Shape;62;p17"/>
          <p:cNvPicPr preferRelativeResize="0"/>
          <p:nvPr/>
        </p:nvPicPr>
        <p:blipFill rotWithShape="1">
          <a:blip r:embed="rId3">
            <a:alphaModFix/>
          </a:blip>
          <a:srcRect l="18640" t="9105" r="18640" b="19256"/>
          <a:stretch/>
        </p:blipFill>
        <p:spPr>
          <a:xfrm>
            <a:off x="4647421" y="1049482"/>
            <a:ext cx="1863827" cy="3044537"/>
          </a:xfrm>
          <a:custGeom>
            <a:avLst/>
            <a:gdLst/>
            <a:ahLst/>
            <a:cxnLst/>
            <a:rect l="l" t="t" r="r" b="b"/>
            <a:pathLst>
              <a:path w="2485103" h="4059382" extrusionOk="0">
                <a:moveTo>
                  <a:pt x="0" y="0"/>
                </a:moveTo>
                <a:lnTo>
                  <a:pt x="2485103" y="0"/>
                </a:lnTo>
                <a:lnTo>
                  <a:pt x="2485103" y="4059382"/>
                </a:lnTo>
                <a:lnTo>
                  <a:pt x="0" y="405938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3" name="Google Shape;63;p17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Custom Layout">
  <p:cSld name="11_Custom Layou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8"/>
          <p:cNvPicPr preferRelativeResize="0"/>
          <p:nvPr/>
        </p:nvPicPr>
        <p:blipFill rotWithShape="1">
          <a:blip r:embed="rId2">
            <a:alphaModFix/>
          </a:blip>
          <a:srcRect l="10682" t="12252" r="8082" b="10053"/>
          <a:stretch/>
        </p:blipFill>
        <p:spPr>
          <a:xfrm>
            <a:off x="619432" y="500744"/>
            <a:ext cx="4712111" cy="3174716"/>
          </a:xfrm>
          <a:custGeom>
            <a:avLst/>
            <a:gdLst/>
            <a:ahLst/>
            <a:cxnLst/>
            <a:rect l="l" t="t" r="r" b="b"/>
            <a:pathLst>
              <a:path w="6282814" h="4232955" extrusionOk="0">
                <a:moveTo>
                  <a:pt x="0" y="0"/>
                </a:moveTo>
                <a:lnTo>
                  <a:pt x="6282814" y="0"/>
                </a:lnTo>
                <a:lnTo>
                  <a:pt x="6282814" y="4232955"/>
                </a:lnTo>
                <a:lnTo>
                  <a:pt x="0" y="423295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6" name="Google Shape;66;p18"/>
          <p:cNvPicPr preferRelativeResize="0"/>
          <p:nvPr/>
        </p:nvPicPr>
        <p:blipFill rotWithShape="1">
          <a:blip r:embed="rId2">
            <a:alphaModFix/>
          </a:blip>
          <a:srcRect l="55130" t="25817" r="17231" b="25817"/>
          <a:stretch/>
        </p:blipFill>
        <p:spPr>
          <a:xfrm>
            <a:off x="6332908" y="1583578"/>
            <a:ext cx="1603108" cy="1976345"/>
          </a:xfrm>
          <a:custGeom>
            <a:avLst/>
            <a:gdLst/>
            <a:ahLst/>
            <a:cxnLst/>
            <a:rect l="l" t="t" r="r" b="b"/>
            <a:pathLst>
              <a:path w="2137477" h="2635126" extrusionOk="0">
                <a:moveTo>
                  <a:pt x="0" y="0"/>
                </a:moveTo>
                <a:lnTo>
                  <a:pt x="2137477" y="0"/>
                </a:lnTo>
                <a:lnTo>
                  <a:pt x="2137477" y="2635126"/>
                </a:lnTo>
                <a:lnTo>
                  <a:pt x="0" y="263512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7" name="Google Shape;67;p18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Custom Layout">
  <p:cSld name="12_Custom Layou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9"/>
          <p:cNvPicPr preferRelativeResize="0"/>
          <p:nvPr/>
        </p:nvPicPr>
        <p:blipFill rotWithShape="1">
          <a:blip r:embed="rId2">
            <a:alphaModFix/>
          </a:blip>
          <a:srcRect l="22499" t="9735" r="16806" b="9735"/>
          <a:stretch/>
        </p:blipFill>
        <p:spPr>
          <a:xfrm>
            <a:off x="6563955" y="500744"/>
            <a:ext cx="2020529" cy="4142014"/>
          </a:xfrm>
          <a:custGeom>
            <a:avLst/>
            <a:gdLst/>
            <a:ahLst/>
            <a:cxnLst/>
            <a:rect l="l" t="t" r="r" b="b"/>
            <a:pathLst>
              <a:path w="2694039" h="5522685" extrusionOk="0">
                <a:moveTo>
                  <a:pt x="0" y="0"/>
                </a:moveTo>
                <a:lnTo>
                  <a:pt x="2694039" y="0"/>
                </a:lnTo>
                <a:lnTo>
                  <a:pt x="2694039" y="5522685"/>
                </a:lnTo>
                <a:lnTo>
                  <a:pt x="0" y="552268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0" name="Google Shape;70;p19"/>
          <p:cNvPicPr preferRelativeResize="0"/>
          <p:nvPr/>
        </p:nvPicPr>
        <p:blipFill rotWithShape="1">
          <a:blip r:embed="rId2">
            <a:alphaModFix/>
          </a:blip>
          <a:srcRect l="19652" t="13069" r="19652" b="6401"/>
          <a:stretch/>
        </p:blipFill>
        <p:spPr>
          <a:xfrm>
            <a:off x="2391457" y="500744"/>
            <a:ext cx="2020529" cy="4142014"/>
          </a:xfrm>
          <a:custGeom>
            <a:avLst/>
            <a:gdLst/>
            <a:ahLst/>
            <a:cxnLst/>
            <a:rect l="l" t="t" r="r" b="b"/>
            <a:pathLst>
              <a:path w="2694039" h="5522685" extrusionOk="0">
                <a:moveTo>
                  <a:pt x="0" y="0"/>
                </a:moveTo>
                <a:lnTo>
                  <a:pt x="2694039" y="0"/>
                </a:lnTo>
                <a:lnTo>
                  <a:pt x="2694039" y="5522685"/>
                </a:lnTo>
                <a:lnTo>
                  <a:pt x="0" y="552268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1" name="Google Shape;71;p19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Custom Layout">
  <p:cSld name="13_Custom Layou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20"/>
          <p:cNvPicPr preferRelativeResize="0"/>
          <p:nvPr/>
        </p:nvPicPr>
        <p:blipFill rotWithShape="1">
          <a:blip r:embed="rId2">
            <a:alphaModFix/>
          </a:blip>
          <a:srcRect l="12848" t="9735" r="50999" b="9735"/>
          <a:stretch/>
        </p:blipFill>
        <p:spPr>
          <a:xfrm>
            <a:off x="1174978" y="500743"/>
            <a:ext cx="3305746" cy="4142015"/>
          </a:xfrm>
          <a:custGeom>
            <a:avLst/>
            <a:gdLst/>
            <a:ahLst/>
            <a:cxnLst/>
            <a:rect l="l" t="t" r="r" b="b"/>
            <a:pathLst>
              <a:path w="4407661" h="5522686" extrusionOk="0">
                <a:moveTo>
                  <a:pt x="0" y="0"/>
                </a:moveTo>
                <a:lnTo>
                  <a:pt x="4407661" y="0"/>
                </a:lnTo>
                <a:lnTo>
                  <a:pt x="4407661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4" name="Google Shape;74;p20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Custom Layout">
  <p:cSld name="14_Custom Layou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1"/>
          <p:cNvSpPr/>
          <p:nvPr/>
        </p:nvSpPr>
        <p:spPr>
          <a:xfrm>
            <a:off x="4861813" y="2057544"/>
            <a:ext cx="4282200" cy="1872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7" name="Google Shape;77;p21"/>
          <p:cNvPicPr preferRelativeResize="0"/>
          <p:nvPr/>
        </p:nvPicPr>
        <p:blipFill rotWithShape="1">
          <a:blip r:embed="rId2">
            <a:alphaModFix/>
          </a:blip>
          <a:srcRect l="19104" t="9735" r="10813" b="9735"/>
          <a:stretch/>
        </p:blipFill>
        <p:spPr>
          <a:xfrm>
            <a:off x="2698956" y="500744"/>
            <a:ext cx="2162858" cy="4142014"/>
          </a:xfrm>
          <a:custGeom>
            <a:avLst/>
            <a:gdLst/>
            <a:ahLst/>
            <a:cxnLst/>
            <a:rect l="l" t="t" r="r" b="b"/>
            <a:pathLst>
              <a:path w="2883811" h="5522685" extrusionOk="0">
                <a:moveTo>
                  <a:pt x="0" y="0"/>
                </a:moveTo>
                <a:lnTo>
                  <a:pt x="2883811" y="0"/>
                </a:lnTo>
                <a:lnTo>
                  <a:pt x="2883811" y="5522685"/>
                </a:lnTo>
                <a:lnTo>
                  <a:pt x="0" y="552268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8" name="Google Shape;78;p21"/>
          <p:cNvPicPr preferRelativeResize="0"/>
          <p:nvPr/>
        </p:nvPicPr>
        <p:blipFill rotWithShape="1">
          <a:blip r:embed="rId3">
            <a:alphaModFix/>
          </a:blip>
          <a:srcRect l="8193" t="11014" r="19807" b="26115"/>
          <a:stretch/>
        </p:blipFill>
        <p:spPr>
          <a:xfrm>
            <a:off x="5528953" y="2214563"/>
            <a:ext cx="1434647" cy="1715517"/>
          </a:xfrm>
          <a:custGeom>
            <a:avLst/>
            <a:gdLst/>
            <a:ahLst/>
            <a:cxnLst/>
            <a:rect l="l" t="t" r="r" b="b"/>
            <a:pathLst>
              <a:path w="1912863" h="2287356" extrusionOk="0">
                <a:moveTo>
                  <a:pt x="0" y="0"/>
                </a:moveTo>
                <a:lnTo>
                  <a:pt x="1912863" y="0"/>
                </a:lnTo>
                <a:lnTo>
                  <a:pt x="1912863" y="2287356"/>
                </a:lnTo>
                <a:lnTo>
                  <a:pt x="0" y="228735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9" name="Google Shape;79;p21"/>
          <p:cNvPicPr preferRelativeResize="0"/>
          <p:nvPr/>
        </p:nvPicPr>
        <p:blipFill rotWithShape="1">
          <a:blip r:embed="rId3">
            <a:alphaModFix/>
          </a:blip>
          <a:srcRect l="7466" t="11014" r="20534" b="26115"/>
          <a:stretch/>
        </p:blipFill>
        <p:spPr>
          <a:xfrm>
            <a:off x="7097759" y="2214563"/>
            <a:ext cx="1434647" cy="1715517"/>
          </a:xfrm>
          <a:custGeom>
            <a:avLst/>
            <a:gdLst/>
            <a:ahLst/>
            <a:cxnLst/>
            <a:rect l="l" t="t" r="r" b="b"/>
            <a:pathLst>
              <a:path w="1912863" h="2287356" extrusionOk="0">
                <a:moveTo>
                  <a:pt x="0" y="0"/>
                </a:moveTo>
                <a:lnTo>
                  <a:pt x="1912863" y="0"/>
                </a:lnTo>
                <a:lnTo>
                  <a:pt x="1912863" y="2287356"/>
                </a:lnTo>
                <a:lnTo>
                  <a:pt x="0" y="228735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0" name="Google Shape;80;p21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3"/>
          <p:cNvPicPr preferRelativeResize="0"/>
          <p:nvPr/>
        </p:nvPicPr>
        <p:blipFill rotWithShape="1">
          <a:blip r:embed="rId2">
            <a:alphaModFix/>
          </a:blip>
          <a:srcRect l="49303" t="9735" r="12193" b="9735"/>
          <a:stretch/>
        </p:blipFill>
        <p:spPr>
          <a:xfrm>
            <a:off x="4572011" y="500743"/>
            <a:ext cx="3520727" cy="4142015"/>
          </a:xfrm>
          <a:custGeom>
            <a:avLst/>
            <a:gdLst/>
            <a:ahLst/>
            <a:cxnLst/>
            <a:rect l="l" t="t" r="r" b="b"/>
            <a:pathLst>
              <a:path w="4694302" h="5522686" extrusionOk="0">
                <a:moveTo>
                  <a:pt x="0" y="0"/>
                </a:moveTo>
                <a:lnTo>
                  <a:pt x="4694302" y="0"/>
                </a:lnTo>
                <a:lnTo>
                  <a:pt x="4694302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1" name="Google Shape;11;p3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_Custom Layout">
  <p:cSld name="15_Custom Layou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22"/>
          <p:cNvPicPr preferRelativeResize="0"/>
          <p:nvPr/>
        </p:nvPicPr>
        <p:blipFill rotWithShape="1">
          <a:blip r:embed="rId2">
            <a:alphaModFix/>
          </a:blip>
          <a:srcRect l="8644" t="10765" r="12341" b="10765"/>
          <a:stretch/>
        </p:blipFill>
        <p:spPr>
          <a:xfrm rot="10800000">
            <a:off x="2944559" y="871538"/>
            <a:ext cx="1543050" cy="1543050"/>
          </a:xfrm>
          <a:custGeom>
            <a:avLst/>
            <a:gdLst/>
            <a:ahLst/>
            <a:cxnLst/>
            <a:rect l="l" t="t" r="r" b="b"/>
            <a:pathLst>
              <a:path w="2057400" h="2057400" extrusionOk="0">
                <a:moveTo>
                  <a:pt x="2057400" y="2057400"/>
                </a:moveTo>
                <a:lnTo>
                  <a:pt x="0" y="2057400"/>
                </a:lnTo>
                <a:lnTo>
                  <a:pt x="0" y="0"/>
                </a:lnTo>
                <a:lnTo>
                  <a:pt x="205740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3" name="Google Shape;83;p22"/>
          <p:cNvPicPr preferRelativeResize="0"/>
          <p:nvPr/>
        </p:nvPicPr>
        <p:blipFill rotWithShape="1">
          <a:blip r:embed="rId3">
            <a:alphaModFix/>
          </a:blip>
          <a:srcRect l="22431" t="18758" r="12324" b="16445"/>
          <a:stretch/>
        </p:blipFill>
        <p:spPr>
          <a:xfrm rot="10800000">
            <a:off x="4656392" y="1140402"/>
            <a:ext cx="1274185" cy="1274186"/>
          </a:xfrm>
          <a:custGeom>
            <a:avLst/>
            <a:gdLst/>
            <a:ahLst/>
            <a:cxnLst/>
            <a:rect l="l" t="t" r="r" b="b"/>
            <a:pathLst>
              <a:path w="1698914" h="1698914" extrusionOk="0">
                <a:moveTo>
                  <a:pt x="1698914" y="1698914"/>
                </a:moveTo>
                <a:lnTo>
                  <a:pt x="0" y="1698914"/>
                </a:lnTo>
                <a:lnTo>
                  <a:pt x="0" y="0"/>
                </a:lnTo>
                <a:lnTo>
                  <a:pt x="1698914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4" name="Google Shape;84;p22"/>
          <p:cNvPicPr preferRelativeResize="0"/>
          <p:nvPr/>
        </p:nvPicPr>
        <p:blipFill rotWithShape="1">
          <a:blip r:embed="rId2">
            <a:alphaModFix/>
          </a:blip>
          <a:srcRect l="8233" t="14265" r="12752" b="7266"/>
          <a:stretch/>
        </p:blipFill>
        <p:spPr>
          <a:xfrm rot="10800000">
            <a:off x="4656392" y="2557463"/>
            <a:ext cx="1543050" cy="1543050"/>
          </a:xfrm>
          <a:custGeom>
            <a:avLst/>
            <a:gdLst/>
            <a:ahLst/>
            <a:cxnLst/>
            <a:rect l="l" t="t" r="r" b="b"/>
            <a:pathLst>
              <a:path w="2057400" h="2057400" extrusionOk="0">
                <a:moveTo>
                  <a:pt x="2057400" y="2057400"/>
                </a:moveTo>
                <a:lnTo>
                  <a:pt x="0" y="2057400"/>
                </a:lnTo>
                <a:lnTo>
                  <a:pt x="0" y="0"/>
                </a:lnTo>
                <a:lnTo>
                  <a:pt x="205740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5" name="Google Shape;85;p22"/>
          <p:cNvPicPr preferRelativeResize="0"/>
          <p:nvPr/>
        </p:nvPicPr>
        <p:blipFill rotWithShape="1">
          <a:blip r:embed="rId2">
            <a:alphaModFix/>
          </a:blip>
          <a:srcRect l="17374" t="17605" r="17381" b="17598"/>
          <a:stretch/>
        </p:blipFill>
        <p:spPr>
          <a:xfrm rot="10800000">
            <a:off x="3213423" y="2557464"/>
            <a:ext cx="1274186" cy="1274186"/>
          </a:xfrm>
          <a:custGeom>
            <a:avLst/>
            <a:gdLst/>
            <a:ahLst/>
            <a:cxnLst/>
            <a:rect l="l" t="t" r="r" b="b"/>
            <a:pathLst>
              <a:path w="1698914" h="1698914" extrusionOk="0">
                <a:moveTo>
                  <a:pt x="1698914" y="1698914"/>
                </a:moveTo>
                <a:lnTo>
                  <a:pt x="0" y="1698914"/>
                </a:lnTo>
                <a:lnTo>
                  <a:pt x="0" y="0"/>
                </a:lnTo>
                <a:lnTo>
                  <a:pt x="1698914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6" name="Google Shape;86;p22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_Custom Layout">
  <p:cSld name="18_Custom Layou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23"/>
          <p:cNvPicPr preferRelativeResize="0"/>
          <p:nvPr/>
        </p:nvPicPr>
        <p:blipFill rotWithShape="1">
          <a:blip r:embed="rId2">
            <a:alphaModFix/>
          </a:blip>
          <a:srcRect l="28911" t="17533" r="17766" b="48650"/>
          <a:stretch/>
        </p:blipFill>
        <p:spPr>
          <a:xfrm>
            <a:off x="837896" y="901831"/>
            <a:ext cx="1545260" cy="1739298"/>
          </a:xfrm>
          <a:custGeom>
            <a:avLst/>
            <a:gdLst/>
            <a:ahLst/>
            <a:cxnLst/>
            <a:rect l="l" t="t" r="r" b="b"/>
            <a:pathLst>
              <a:path w="2060346" h="2319064" extrusionOk="0">
                <a:moveTo>
                  <a:pt x="0" y="0"/>
                </a:moveTo>
                <a:lnTo>
                  <a:pt x="2060346" y="0"/>
                </a:lnTo>
                <a:lnTo>
                  <a:pt x="2060346" y="2319064"/>
                </a:lnTo>
                <a:lnTo>
                  <a:pt x="0" y="231906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9" name="Google Shape;89;p23"/>
          <p:cNvPicPr preferRelativeResize="0"/>
          <p:nvPr/>
        </p:nvPicPr>
        <p:blipFill rotWithShape="1">
          <a:blip r:embed="rId2">
            <a:alphaModFix/>
          </a:blip>
          <a:srcRect l="6431" t="9735" r="6422" b="9735"/>
          <a:stretch/>
        </p:blipFill>
        <p:spPr>
          <a:xfrm>
            <a:off x="3200399" y="500743"/>
            <a:ext cx="2525486" cy="4142015"/>
          </a:xfrm>
          <a:custGeom>
            <a:avLst/>
            <a:gdLst/>
            <a:ahLst/>
            <a:cxnLst/>
            <a:rect l="l" t="t" r="r" b="b"/>
            <a:pathLst>
              <a:path w="3367315" h="5522686" extrusionOk="0">
                <a:moveTo>
                  <a:pt x="0" y="0"/>
                </a:moveTo>
                <a:lnTo>
                  <a:pt x="3367315" y="0"/>
                </a:lnTo>
                <a:lnTo>
                  <a:pt x="3367315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0" name="Google Shape;90;p23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_Custom Layout">
  <p:cSld name="16_Custom Layou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24"/>
          <p:cNvPicPr preferRelativeResize="0"/>
          <p:nvPr/>
        </p:nvPicPr>
        <p:blipFill rotWithShape="1">
          <a:blip r:embed="rId2">
            <a:alphaModFix/>
          </a:blip>
          <a:srcRect l="9989" t="17426" r="35956" b="22084"/>
          <a:stretch/>
        </p:blipFill>
        <p:spPr>
          <a:xfrm>
            <a:off x="-2486905" y="896472"/>
            <a:ext cx="4942595" cy="3111233"/>
          </a:xfrm>
          <a:custGeom>
            <a:avLst/>
            <a:gdLst/>
            <a:ahLst/>
            <a:cxnLst/>
            <a:rect l="l" t="t" r="r" b="b"/>
            <a:pathLst>
              <a:path w="6590126" h="4148311" extrusionOk="0">
                <a:moveTo>
                  <a:pt x="0" y="0"/>
                </a:moveTo>
                <a:lnTo>
                  <a:pt x="6590126" y="0"/>
                </a:lnTo>
                <a:lnTo>
                  <a:pt x="6590126" y="4148311"/>
                </a:lnTo>
                <a:lnTo>
                  <a:pt x="0" y="4148311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3" name="Google Shape;93;p24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_Custom Layout">
  <p:cSld name="17_Custom Layou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5"/>
          <p:cNvSpPr/>
          <p:nvPr/>
        </p:nvSpPr>
        <p:spPr>
          <a:xfrm>
            <a:off x="4586288" y="500743"/>
            <a:ext cx="4013400" cy="4142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6" name="Google Shape;96;p25"/>
          <p:cNvPicPr preferRelativeResize="0"/>
          <p:nvPr/>
        </p:nvPicPr>
        <p:blipFill rotWithShape="1">
          <a:blip r:embed="rId2">
            <a:alphaModFix/>
          </a:blip>
          <a:srcRect l="35101" t="14156" r="34620" b="14562"/>
          <a:stretch/>
        </p:blipFill>
        <p:spPr>
          <a:xfrm>
            <a:off x="3508450" y="1132610"/>
            <a:ext cx="2161309" cy="2862176"/>
          </a:xfrm>
          <a:custGeom>
            <a:avLst/>
            <a:gdLst/>
            <a:ahLst/>
            <a:cxnLst/>
            <a:rect l="l" t="t" r="r" b="b"/>
            <a:pathLst>
              <a:path w="2881746" h="3816235" extrusionOk="0">
                <a:moveTo>
                  <a:pt x="0" y="0"/>
                </a:moveTo>
                <a:lnTo>
                  <a:pt x="2881746" y="0"/>
                </a:lnTo>
                <a:lnTo>
                  <a:pt x="2881746" y="3816235"/>
                </a:lnTo>
                <a:lnTo>
                  <a:pt x="0" y="381623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7" name="Google Shape;97;p25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_Custom Layout">
  <p:cSld name="20_Custom Layout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6"/>
          <p:cNvPicPr preferRelativeResize="0"/>
          <p:nvPr/>
        </p:nvPicPr>
        <p:blipFill rotWithShape="1">
          <a:blip r:embed="rId2">
            <a:alphaModFix/>
          </a:blip>
          <a:srcRect l="10306" t="13996" r="70677" b="14003"/>
          <a:stretch/>
        </p:blipFill>
        <p:spPr>
          <a:xfrm>
            <a:off x="942501" y="720091"/>
            <a:ext cx="1738786" cy="3703318"/>
          </a:xfrm>
          <a:custGeom>
            <a:avLst/>
            <a:gdLst/>
            <a:ahLst/>
            <a:cxnLst/>
            <a:rect l="l" t="t" r="r" b="b"/>
            <a:pathLst>
              <a:path w="2318382" h="4937758" extrusionOk="0">
                <a:moveTo>
                  <a:pt x="302595" y="0"/>
                </a:moveTo>
                <a:lnTo>
                  <a:pt x="2015787" y="0"/>
                </a:lnTo>
                <a:cubicBezTo>
                  <a:pt x="2182906" y="0"/>
                  <a:pt x="2318382" y="135476"/>
                  <a:pt x="2318382" y="302595"/>
                </a:cubicBezTo>
                <a:lnTo>
                  <a:pt x="2318382" y="4635163"/>
                </a:lnTo>
                <a:cubicBezTo>
                  <a:pt x="2318382" y="4802282"/>
                  <a:pt x="2182906" y="4937758"/>
                  <a:pt x="2015787" y="4937758"/>
                </a:cubicBezTo>
                <a:lnTo>
                  <a:pt x="302595" y="4937758"/>
                </a:lnTo>
                <a:cubicBezTo>
                  <a:pt x="135476" y="4937758"/>
                  <a:pt x="0" y="4802282"/>
                  <a:pt x="0" y="4635163"/>
                </a:cubicBezTo>
                <a:lnTo>
                  <a:pt x="0" y="302595"/>
                </a:lnTo>
                <a:cubicBezTo>
                  <a:pt x="0" y="135476"/>
                  <a:pt x="135476" y="0"/>
                  <a:pt x="30259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00" name="Google Shape;100;p26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_Custom Layout">
  <p:cSld name="19_Custom Layou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7"/>
          <p:cNvSpPr/>
          <p:nvPr/>
        </p:nvSpPr>
        <p:spPr>
          <a:xfrm>
            <a:off x="0" y="-1"/>
            <a:ext cx="9144000" cy="2143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03" name="Google Shape;103;p27"/>
          <p:cNvPicPr preferRelativeResize="0"/>
          <p:nvPr/>
        </p:nvPicPr>
        <p:blipFill rotWithShape="1">
          <a:blip r:embed="rId2">
            <a:alphaModFix/>
          </a:blip>
          <a:srcRect l="14439" t="12062" r="13793" b="50475"/>
          <a:stretch/>
        </p:blipFill>
        <p:spPr>
          <a:xfrm>
            <a:off x="2914650" y="620485"/>
            <a:ext cx="3344635" cy="1926771"/>
          </a:xfrm>
          <a:custGeom>
            <a:avLst/>
            <a:gdLst/>
            <a:ahLst/>
            <a:cxnLst/>
            <a:rect l="l" t="t" r="r" b="b"/>
            <a:pathLst>
              <a:path w="4459514" h="2569028" extrusionOk="0">
                <a:moveTo>
                  <a:pt x="0" y="0"/>
                </a:moveTo>
                <a:lnTo>
                  <a:pt x="4459514" y="0"/>
                </a:lnTo>
                <a:lnTo>
                  <a:pt x="4459514" y="2569028"/>
                </a:lnTo>
                <a:lnTo>
                  <a:pt x="0" y="256902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04" name="Google Shape;104;p27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2_Title Slide_1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4"/>
          <p:cNvPicPr preferRelativeResize="0"/>
          <p:nvPr/>
        </p:nvPicPr>
        <p:blipFill rotWithShape="1">
          <a:blip r:embed="rId2">
            <a:alphaModFix/>
          </a:blip>
          <a:srcRect l="49303" t="9735" r="12193" b="9735"/>
          <a:stretch/>
        </p:blipFill>
        <p:spPr>
          <a:xfrm>
            <a:off x="4572011" y="500743"/>
            <a:ext cx="3520727" cy="4142015"/>
          </a:xfrm>
          <a:custGeom>
            <a:avLst/>
            <a:gdLst/>
            <a:ahLst/>
            <a:cxnLst/>
            <a:rect l="l" t="t" r="r" b="b"/>
            <a:pathLst>
              <a:path w="4694302" h="5522686" extrusionOk="0">
                <a:moveTo>
                  <a:pt x="0" y="0"/>
                </a:moveTo>
                <a:lnTo>
                  <a:pt x="4694302" y="0"/>
                </a:lnTo>
                <a:lnTo>
                  <a:pt x="4694302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4" name="Google Shape;14;p4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  <p:pic>
        <p:nvPicPr>
          <p:cNvPr id="15" name="Google Shape;15;p4"/>
          <p:cNvPicPr preferRelativeResize="0"/>
          <p:nvPr/>
        </p:nvPicPr>
        <p:blipFill rotWithShape="1">
          <a:blip r:embed="rId2">
            <a:alphaModFix/>
          </a:blip>
          <a:srcRect l="49303" t="9735" r="12193" b="9735"/>
          <a:stretch/>
        </p:blipFill>
        <p:spPr>
          <a:xfrm>
            <a:off x="685811" y="500743"/>
            <a:ext cx="3520727" cy="4142015"/>
          </a:xfrm>
          <a:custGeom>
            <a:avLst/>
            <a:gdLst/>
            <a:ahLst/>
            <a:cxnLst/>
            <a:rect l="l" t="t" r="r" b="b"/>
            <a:pathLst>
              <a:path w="4694302" h="5522686" extrusionOk="0">
                <a:moveTo>
                  <a:pt x="0" y="0"/>
                </a:moveTo>
                <a:lnTo>
                  <a:pt x="4694302" y="0"/>
                </a:lnTo>
                <a:lnTo>
                  <a:pt x="4694302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6"/>
          <p:cNvPicPr preferRelativeResize="0"/>
          <p:nvPr/>
        </p:nvPicPr>
        <p:blipFill rotWithShape="1">
          <a:blip r:embed="rId2">
            <a:alphaModFix/>
          </a:blip>
          <a:srcRect l="7345" t="12780" r="65155" b="23059"/>
          <a:stretch/>
        </p:blipFill>
        <p:spPr>
          <a:xfrm>
            <a:off x="671513" y="657225"/>
            <a:ext cx="2514600" cy="3300178"/>
          </a:xfrm>
          <a:custGeom>
            <a:avLst/>
            <a:gdLst/>
            <a:ahLst/>
            <a:cxnLst/>
            <a:rect l="l" t="t" r="r" b="b"/>
            <a:pathLst>
              <a:path w="3352800" h="4400238" extrusionOk="0">
                <a:moveTo>
                  <a:pt x="0" y="0"/>
                </a:moveTo>
                <a:lnTo>
                  <a:pt x="3352800" y="0"/>
                </a:lnTo>
                <a:lnTo>
                  <a:pt x="3352800" y="4400238"/>
                </a:lnTo>
                <a:lnTo>
                  <a:pt x="0" y="440023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1" name="Google Shape;21;p6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3_Custom Layou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/>
          <p:nvPr/>
        </p:nvSpPr>
        <p:spPr>
          <a:xfrm rot="5400000">
            <a:off x="5804999" y="1107388"/>
            <a:ext cx="3597300" cy="3080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4" name="Google Shape;24;p7"/>
          <p:cNvPicPr preferRelativeResize="0"/>
          <p:nvPr/>
        </p:nvPicPr>
        <p:blipFill rotWithShape="1">
          <a:blip r:embed="rId2">
            <a:alphaModFix/>
          </a:blip>
          <a:srcRect l="47227" t="22792" r="7905" b="17757"/>
          <a:stretch/>
        </p:blipFill>
        <p:spPr>
          <a:xfrm>
            <a:off x="4318269" y="2111828"/>
            <a:ext cx="4102599" cy="2334524"/>
          </a:xfrm>
          <a:custGeom>
            <a:avLst/>
            <a:gdLst/>
            <a:ahLst/>
            <a:cxnLst/>
            <a:rect l="l" t="t" r="r" b="b"/>
            <a:pathLst>
              <a:path w="5470132" h="3112699" extrusionOk="0">
                <a:moveTo>
                  <a:pt x="0" y="0"/>
                </a:moveTo>
                <a:lnTo>
                  <a:pt x="5470132" y="0"/>
                </a:lnTo>
                <a:lnTo>
                  <a:pt x="5470132" y="3112699"/>
                </a:lnTo>
                <a:lnTo>
                  <a:pt x="0" y="3112699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Google Shape;25;p7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8"/>
          <p:cNvPicPr preferRelativeResize="0"/>
          <p:nvPr/>
        </p:nvPicPr>
        <p:blipFill rotWithShape="1">
          <a:blip r:embed="rId2">
            <a:alphaModFix/>
          </a:blip>
          <a:srcRect l="9460" t="12065" r="9468" b="36504"/>
          <a:stretch/>
        </p:blipFill>
        <p:spPr>
          <a:xfrm>
            <a:off x="865415" y="620485"/>
            <a:ext cx="7413171" cy="2645229"/>
          </a:xfrm>
          <a:custGeom>
            <a:avLst/>
            <a:gdLst/>
            <a:ahLst/>
            <a:cxnLst/>
            <a:rect l="l" t="t" r="r" b="b"/>
            <a:pathLst>
              <a:path w="9884228" h="3526972" extrusionOk="0">
                <a:moveTo>
                  <a:pt x="0" y="0"/>
                </a:moveTo>
                <a:lnTo>
                  <a:pt x="9884228" y="0"/>
                </a:lnTo>
                <a:lnTo>
                  <a:pt x="9884228" y="3526972"/>
                </a:lnTo>
                <a:lnTo>
                  <a:pt x="0" y="352697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8" name="Google Shape;28;p8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9"/>
          <p:cNvPicPr preferRelativeResize="0"/>
          <p:nvPr/>
        </p:nvPicPr>
        <p:blipFill rotWithShape="1">
          <a:blip r:embed="rId2">
            <a:alphaModFix/>
          </a:blip>
          <a:srcRect l="42835" t="9735" r="23613" b="9735"/>
          <a:stretch/>
        </p:blipFill>
        <p:spPr>
          <a:xfrm>
            <a:off x="3916816" y="500743"/>
            <a:ext cx="3067928" cy="4142015"/>
          </a:xfrm>
          <a:custGeom>
            <a:avLst/>
            <a:gdLst/>
            <a:ahLst/>
            <a:cxnLst/>
            <a:rect l="l" t="t" r="r" b="b"/>
            <a:pathLst>
              <a:path w="4090571" h="5522686" extrusionOk="0">
                <a:moveTo>
                  <a:pt x="0" y="0"/>
                </a:moveTo>
                <a:lnTo>
                  <a:pt x="4090571" y="0"/>
                </a:lnTo>
                <a:lnTo>
                  <a:pt x="4090571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1" name="Google Shape;31;p9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Custom Layout">
  <p:cSld name="4_Custom Layou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 l="9460" t="9721" r="9468" b="52170"/>
          <a:stretch/>
        </p:blipFill>
        <p:spPr>
          <a:xfrm>
            <a:off x="865414" y="500063"/>
            <a:ext cx="7413172" cy="1960110"/>
          </a:xfrm>
          <a:custGeom>
            <a:avLst/>
            <a:gdLst/>
            <a:ahLst/>
            <a:cxnLst/>
            <a:rect l="l" t="t" r="r" b="b"/>
            <a:pathLst>
              <a:path w="9884229" h="2613480" extrusionOk="0">
                <a:moveTo>
                  <a:pt x="0" y="0"/>
                </a:moveTo>
                <a:lnTo>
                  <a:pt x="9884229" y="0"/>
                </a:lnTo>
                <a:lnTo>
                  <a:pt x="9884229" y="2613480"/>
                </a:lnTo>
                <a:lnTo>
                  <a:pt x="0" y="261348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5" name="Google Shape;35;p10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11"/>
          <p:cNvPicPr preferRelativeResize="0"/>
          <p:nvPr/>
        </p:nvPicPr>
        <p:blipFill rotWithShape="1">
          <a:blip r:embed="rId2">
            <a:alphaModFix/>
          </a:blip>
          <a:srcRect t="10000" r="67812" b="10000"/>
          <a:stretch/>
        </p:blipFill>
        <p:spPr>
          <a:xfrm>
            <a:off x="0" y="514350"/>
            <a:ext cx="2943225" cy="4114800"/>
          </a:xfrm>
          <a:custGeom>
            <a:avLst/>
            <a:gdLst/>
            <a:ahLst/>
            <a:cxnLst/>
            <a:rect l="l" t="t" r="r" b="b"/>
            <a:pathLst>
              <a:path w="3924300" h="5486400" extrusionOk="0">
                <a:moveTo>
                  <a:pt x="0" y="0"/>
                </a:moveTo>
                <a:lnTo>
                  <a:pt x="3924300" y="0"/>
                </a:lnTo>
                <a:lnTo>
                  <a:pt x="3924300" y="5486400"/>
                </a:lnTo>
                <a:lnTo>
                  <a:pt x="0" y="54864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8" name="Google Shape;38;p11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  <p:sp>
        <p:nvSpPr>
          <p:cNvPr id="7" name="Google Shape;7;p1"/>
          <p:cNvSpPr txBox="1"/>
          <p:nvPr/>
        </p:nvSpPr>
        <p:spPr>
          <a:xfrm>
            <a:off x="685800" y="4800600"/>
            <a:ext cx="1774800" cy="1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D9D9D9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Junta de Andalucía</a:t>
            </a:r>
            <a:endParaRPr sz="800">
              <a:solidFill>
                <a:srgbClr val="D9D9D9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32">
          <p15:clr>
            <a:srgbClr val="EA4335"/>
          </p15:clr>
        </p15:guide>
        <p15:guide id="2" pos="5328">
          <p15:clr>
            <a:srgbClr val="EA4335"/>
          </p15:clr>
        </p15:guide>
        <p15:guide id="3" orient="horz" pos="315">
          <p15:clr>
            <a:srgbClr val="EA4335"/>
          </p15:clr>
        </p15:guide>
        <p15:guide id="4" orient="horz" pos="3024">
          <p15:clr>
            <a:srgbClr val="EA4335"/>
          </p15:clr>
        </p15:guide>
        <p15:guide id="5" pos="288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berdav/CVE-2021-403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github.com/berdav/CVE-2021-4034" TargetMode="External"/><Relationship Id="rId5" Type="http://schemas.openxmlformats.org/officeDocument/2006/relationships/hyperlink" Target="https://blog.qualys.com/vulnerabilities-threat-research/2022/01/25/pwnkit-local-privilege-escalation-vulnerability-discovered-in-polkits-pkexec-cve-2021-4034" TargetMode="External"/><Relationship Id="rId4" Type="http://schemas.openxmlformats.org/officeDocument/2006/relationships/hyperlink" Target="https://www.incibe-cert.es/alerta-temprana/avisos-seguridad/pwnkit-escalada-privilegios-local-polkit-afecta-distribucione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/>
          <p:nvPr/>
        </p:nvSpPr>
        <p:spPr>
          <a:xfrm rot="10800000" flipH="1">
            <a:off x="5589335" y="-16139"/>
            <a:ext cx="3558831" cy="5176161"/>
          </a:xfrm>
          <a:custGeom>
            <a:avLst/>
            <a:gdLst/>
            <a:ahLst/>
            <a:cxnLst/>
            <a:rect l="l" t="t" r="r" b="b"/>
            <a:pathLst>
              <a:path w="7778866" h="6901548" extrusionOk="0">
                <a:moveTo>
                  <a:pt x="7777831" y="0"/>
                </a:moveTo>
                <a:cubicBezTo>
                  <a:pt x="7781417" y="2308042"/>
                  <a:pt x="7774244" y="4593506"/>
                  <a:pt x="7777830" y="6901548"/>
                </a:cubicBezTo>
                <a:lnTo>
                  <a:pt x="0" y="6901548"/>
                </a:lnTo>
                <a:lnTo>
                  <a:pt x="4961585" y="298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28"/>
          <p:cNvSpPr/>
          <p:nvPr/>
        </p:nvSpPr>
        <p:spPr>
          <a:xfrm>
            <a:off x="5981109" y="-6750"/>
            <a:ext cx="3162900" cy="5156575"/>
          </a:xfrm>
          <a:custGeom>
            <a:avLst/>
            <a:gdLst/>
            <a:ahLst/>
            <a:cxnLst/>
            <a:rect l="l" t="t" r="r" b="b"/>
            <a:pathLst>
              <a:path w="126516" h="206263" extrusionOk="0">
                <a:moveTo>
                  <a:pt x="81100" y="0"/>
                </a:moveTo>
                <a:lnTo>
                  <a:pt x="0" y="206263"/>
                </a:lnTo>
                <a:lnTo>
                  <a:pt x="126516" y="206263"/>
                </a:lnTo>
                <a:lnTo>
                  <a:pt x="12651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111" name="Google Shape;111;p28"/>
          <p:cNvSpPr/>
          <p:nvPr/>
        </p:nvSpPr>
        <p:spPr>
          <a:xfrm>
            <a:off x="236390" y="2037600"/>
            <a:ext cx="6282356" cy="882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Vulnerabilidad</a:t>
            </a:r>
            <a:r>
              <a:rPr lang="en-US" sz="3600" b="1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CVE-2021-4034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PwnKit</a:t>
            </a:r>
            <a:endParaRPr lang="en-US" sz="3600" b="1" dirty="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12" name="Google Shape;112;p28"/>
          <p:cNvSpPr/>
          <p:nvPr/>
        </p:nvSpPr>
        <p:spPr>
          <a:xfrm>
            <a:off x="1025058" y="3667815"/>
            <a:ext cx="4705020" cy="41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u="none" strike="noStrike" cap="none" dirty="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Unidad de </a:t>
            </a:r>
            <a:r>
              <a:rPr lang="en-US" sz="1300" u="none" strike="noStrike" cap="none" dirty="0" err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Seguridad</a:t>
            </a:r>
            <a:r>
              <a:rPr lang="en-US" sz="1300" u="none" strike="noStrike" cap="none" dirty="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TIC de la </a:t>
            </a:r>
            <a:r>
              <a:rPr lang="es-ES" sz="1300" u="none" strike="noStrike" cap="none" dirty="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Subdirección de Tecnologías de la Información y Comunicaciones del Servicio Andaluz de Salud</a:t>
            </a:r>
            <a:r>
              <a:rPr lang="en-US" sz="1300" u="none" strike="noStrike" cap="none" dirty="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 </a:t>
            </a:r>
            <a:endParaRPr sz="1300" dirty="0">
              <a:solidFill>
                <a:schemeClr val="accen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3" name="Google Shape;113;p28"/>
          <p:cNvSpPr/>
          <p:nvPr/>
        </p:nvSpPr>
        <p:spPr>
          <a:xfrm rot="10800000" flipH="1">
            <a:off x="0" y="-17422"/>
            <a:ext cx="1165800" cy="11658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4" name="Google Shape;114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87025" y="3968750"/>
            <a:ext cx="1197225" cy="119127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11;p28">
            <a:extLst>
              <a:ext uri="{FF2B5EF4-FFF2-40B4-BE49-F238E27FC236}">
                <a16:creationId xmlns:a16="http://schemas.microsoft.com/office/drawing/2014/main" id="{1730DF4D-C46F-41A2-8ABD-1245D890885F}"/>
              </a:ext>
            </a:extLst>
          </p:cNvPr>
          <p:cNvSpPr/>
          <p:nvPr/>
        </p:nvSpPr>
        <p:spPr>
          <a:xfrm>
            <a:off x="1512370" y="3171671"/>
            <a:ext cx="3730395" cy="35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chemeClr val="dk1"/>
                </a:solidFill>
                <a:latin typeface="Source Sans Pro"/>
                <a:ea typeface="Source Sans Pro"/>
                <a:sym typeface="Source Sans Pro"/>
              </a:rPr>
              <a:t>Criticidad</a:t>
            </a:r>
            <a:r>
              <a:rPr lang="en-US" sz="2400" b="1" dirty="0">
                <a:solidFill>
                  <a:schemeClr val="dk1"/>
                </a:solidFill>
                <a:latin typeface="Source Sans Pro"/>
                <a:ea typeface="Source Sans Pro"/>
                <a:sym typeface="Source Sans Pro"/>
              </a:rPr>
              <a:t>:</a:t>
            </a:r>
            <a:r>
              <a:rPr lang="en-US" sz="2400" b="1" dirty="0">
                <a:solidFill>
                  <a:srgbClr val="FF000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ALTA</a:t>
            </a:r>
            <a:endParaRPr sz="2400" b="1" dirty="0">
              <a:solidFill>
                <a:srgbClr val="FF0000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9"/>
          <p:cNvSpPr txBox="1"/>
          <p:nvPr/>
        </p:nvSpPr>
        <p:spPr>
          <a:xfrm flipH="1">
            <a:off x="684606" y="634934"/>
            <a:ext cx="2950200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err="1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Índice</a:t>
            </a:r>
            <a:endParaRPr sz="2800" dirty="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22" name="Google Shape;122;p29"/>
          <p:cNvSpPr txBox="1"/>
          <p:nvPr/>
        </p:nvSpPr>
        <p:spPr>
          <a:xfrm flipH="1">
            <a:off x="684600" y="1377725"/>
            <a:ext cx="1776900" cy="25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2000" b="1" dirty="0" err="1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Contenido</a:t>
            </a:r>
            <a:endParaRPr sz="2000" b="1" dirty="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dirty="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1. </a:t>
            </a:r>
            <a:r>
              <a:rPr lang="es-ES_tradnl" sz="1100" dirty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Descripción vulnerabilidad</a:t>
            </a:r>
            <a:endParaRPr sz="1100" dirty="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2. </a:t>
            </a:r>
            <a:r>
              <a:rPr lang="es-ES_tradnl" sz="1100" dirty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Recursos afectados</a:t>
            </a:r>
            <a:endParaRPr sz="1100" dirty="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s-ES_tradnl" sz="1100" dirty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3. Prueba de concepto</a:t>
            </a:r>
            <a:endParaRPr sz="1100" dirty="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s-ES_tradnl" sz="1100" dirty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4. Mitigación</a:t>
            </a: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s-ES_tradnl" sz="1100" dirty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5. Referencias</a:t>
            </a:r>
            <a:endParaRPr sz="1100" dirty="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25" name="Google Shape;125;p29"/>
          <p:cNvSpPr txBox="1">
            <a:spLocks noGrp="1"/>
          </p:cNvSpPr>
          <p:nvPr>
            <p:ph type="sldNum" idx="12"/>
          </p:nvPr>
        </p:nvSpPr>
        <p:spPr>
          <a:xfrm>
            <a:off x="8458200" y="4800600"/>
            <a:ext cx="510900" cy="2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accent5"/>
                </a:solidFill>
              </a:rPr>
              <a:t>2</a:t>
            </a:fld>
            <a:endParaRPr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0"/>
          <p:cNvSpPr txBox="1"/>
          <p:nvPr/>
        </p:nvSpPr>
        <p:spPr>
          <a:xfrm flipH="1">
            <a:off x="684653" y="634934"/>
            <a:ext cx="4830321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b="1" dirty="0">
                <a:latin typeface="Source Sans Pro"/>
                <a:ea typeface="Source Sans Pro"/>
                <a:cs typeface="Source Sans Pro"/>
                <a:sym typeface="Source Sans Pro"/>
              </a:rPr>
              <a:t>1. Descripción vulnerabilidad</a:t>
            </a:r>
            <a:endParaRPr sz="1800" b="1" dirty="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2" name="Google Shape;132;p30"/>
          <p:cNvSpPr txBox="1"/>
          <p:nvPr/>
        </p:nvSpPr>
        <p:spPr>
          <a:xfrm flipH="1">
            <a:off x="684506" y="1511917"/>
            <a:ext cx="7530788" cy="2943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600" b="1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Polkit</a:t>
            </a:r>
            <a:r>
              <a:rPr lang="es-ES" sz="16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 (antes </a:t>
            </a:r>
            <a:r>
              <a:rPr lang="es-ES" sz="1600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PolicyKit</a:t>
            </a:r>
            <a:r>
              <a:rPr lang="es-ES" sz="16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) es un componente para controlar los privilegios de todo el sistema en los sistemas operativos tipo Unix. Viene </a:t>
            </a:r>
            <a:r>
              <a:rPr lang="es-ES" sz="16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instalado por defecto </a:t>
            </a:r>
            <a:r>
              <a:rPr lang="es-ES" sz="16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en la mayoría de ellos.</a:t>
            </a: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6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Similar a ‘sudo’           ejecuta comandos con </a:t>
            </a:r>
            <a:r>
              <a:rPr lang="es-ES" sz="16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privilegios elevados</a:t>
            </a:r>
            <a:r>
              <a:rPr lang="es-ES" sz="16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.</a:t>
            </a: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6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La </a:t>
            </a:r>
            <a:r>
              <a:rPr lang="es-ES" sz="16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vulnerabilidad</a:t>
            </a:r>
            <a:r>
              <a:rPr lang="es-ES" sz="16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 permite que un usuario local sin privilegios </a:t>
            </a:r>
            <a:r>
              <a:rPr lang="es-ES" sz="16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eleve sus privilegios al usuario </a:t>
            </a:r>
            <a:r>
              <a:rPr lang="es-ES" sz="1600" b="1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root</a:t>
            </a:r>
            <a:r>
              <a:rPr lang="es-ES" sz="16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 </a:t>
            </a:r>
            <a:r>
              <a:rPr lang="es-ES" sz="16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y </a:t>
            </a:r>
            <a:r>
              <a:rPr lang="es-ES" sz="16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obtenga control total sobre el sistema</a:t>
            </a:r>
            <a:r>
              <a:rPr lang="es-ES" sz="16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.</a:t>
            </a: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6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Aparece por un manejo incorrecto de los argumentos de entrada al ejecutar el componente </a:t>
            </a:r>
            <a:r>
              <a:rPr lang="es-ES" sz="1600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pkexec</a:t>
            </a:r>
            <a:r>
              <a:rPr lang="es-ES" sz="16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.</a:t>
            </a: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133" name="Google Shape;133;p30"/>
          <p:cNvSpPr/>
          <p:nvPr/>
        </p:nvSpPr>
        <p:spPr>
          <a:xfrm rot="5400000">
            <a:off x="4515806" y="-3831300"/>
            <a:ext cx="114000" cy="777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8" name="Google Shape;138;p30"/>
          <p:cNvSpPr txBox="1">
            <a:spLocks noGrp="1"/>
          </p:cNvSpPr>
          <p:nvPr>
            <p:ph type="sldNum" idx="12"/>
          </p:nvPr>
        </p:nvSpPr>
        <p:spPr>
          <a:xfrm>
            <a:off x="8458200" y="4800600"/>
            <a:ext cx="510900" cy="2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A3656E1F-4520-4DBE-A6FB-AA21F701A3C6}"/>
              </a:ext>
            </a:extLst>
          </p:cNvPr>
          <p:cNvCxnSpPr/>
          <p:nvPr/>
        </p:nvCxnSpPr>
        <p:spPr>
          <a:xfrm>
            <a:off x="2327896" y="2786062"/>
            <a:ext cx="26041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0"/>
          <p:cNvSpPr txBox="1"/>
          <p:nvPr/>
        </p:nvSpPr>
        <p:spPr>
          <a:xfrm flipH="1">
            <a:off x="684655" y="634934"/>
            <a:ext cx="3623025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b="1" dirty="0">
                <a:latin typeface="Source Sans Pro"/>
                <a:ea typeface="Source Sans Pro"/>
                <a:cs typeface="Source Sans Pro"/>
                <a:sym typeface="Source Sans Pro"/>
              </a:rPr>
              <a:t>2. Recursos</a:t>
            </a:r>
            <a:r>
              <a:rPr lang="es-ES" sz="1800" b="1" dirty="0"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s-ES" sz="2800" b="1" dirty="0">
                <a:latin typeface="Source Sans Pro"/>
                <a:ea typeface="Source Sans Pro"/>
                <a:cs typeface="Source Sans Pro"/>
                <a:sym typeface="Source Sans Pro"/>
              </a:rPr>
              <a:t>afectados</a:t>
            </a:r>
            <a:endParaRPr sz="1800" b="1" dirty="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2" name="Google Shape;132;p30"/>
          <p:cNvSpPr txBox="1"/>
          <p:nvPr/>
        </p:nvSpPr>
        <p:spPr>
          <a:xfrm flipH="1">
            <a:off x="684525" y="1699325"/>
            <a:ext cx="7530788" cy="27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Componente </a:t>
            </a:r>
            <a:r>
              <a:rPr lang="es-ES" sz="1800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pkexec</a:t>
            </a: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 de </a:t>
            </a:r>
            <a:r>
              <a:rPr lang="es-ES" sz="1800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PolKit</a:t>
            </a: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 configurado </a:t>
            </a:r>
            <a:r>
              <a:rPr lang="es-ES" sz="18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por defecto en la mayoría de distribuciones Linux</a:t>
            </a: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.</a:t>
            </a: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800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Todas las versiones de </a:t>
            </a:r>
            <a:r>
              <a:rPr lang="es-ES" sz="1800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PolKit</a:t>
            </a: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 desde la primera introducción de </a:t>
            </a:r>
            <a:r>
              <a:rPr lang="es-ES" sz="1800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pkexec</a:t>
            </a: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 son vulnerables; es decir, </a:t>
            </a:r>
            <a:r>
              <a:rPr lang="es-ES" sz="18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desde la versión 0.113 </a:t>
            </a: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del año 2009.</a:t>
            </a: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800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Todas las </a:t>
            </a:r>
            <a:r>
              <a:rPr lang="es-ES" sz="18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distribuciones </a:t>
            </a:r>
            <a:r>
              <a:rPr lang="es-ES" sz="1800" b="1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Major</a:t>
            </a:r>
            <a:r>
              <a:rPr lang="es-ES" sz="18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 de Linux</a:t>
            </a: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, incluyendo Ubuntu, Debian, Fedora y CentOS, se ven afectadas</a:t>
            </a:r>
            <a:r>
              <a:rPr lang="es-ES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.</a:t>
            </a: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133" name="Google Shape;133;p30"/>
          <p:cNvSpPr/>
          <p:nvPr/>
        </p:nvSpPr>
        <p:spPr>
          <a:xfrm rot="5400000">
            <a:off x="4515806" y="-3831300"/>
            <a:ext cx="114000" cy="777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8" name="Google Shape;138;p30"/>
          <p:cNvSpPr txBox="1">
            <a:spLocks noGrp="1"/>
          </p:cNvSpPr>
          <p:nvPr>
            <p:ph type="sldNum" idx="12"/>
          </p:nvPr>
        </p:nvSpPr>
        <p:spPr>
          <a:xfrm>
            <a:off x="8458200" y="4800600"/>
            <a:ext cx="510900" cy="2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5599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0"/>
          <p:cNvSpPr txBox="1"/>
          <p:nvPr/>
        </p:nvSpPr>
        <p:spPr>
          <a:xfrm flipH="1">
            <a:off x="684655" y="634934"/>
            <a:ext cx="3623025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800" b="1" dirty="0">
                <a:latin typeface="Source Sans Pro"/>
                <a:ea typeface="Source Sans Pro"/>
                <a:cs typeface="Source Sans Pro"/>
                <a:sym typeface="Source Sans Pro"/>
              </a:rPr>
              <a:t>3. P</a:t>
            </a:r>
            <a:r>
              <a:rPr lang="es-ES" sz="2800" b="1" dirty="0" err="1">
                <a:latin typeface="Source Sans Pro"/>
                <a:ea typeface="Source Sans Pro"/>
                <a:cs typeface="Source Sans Pro"/>
                <a:sym typeface="Source Sans Pro"/>
              </a:rPr>
              <a:t>rueba</a:t>
            </a:r>
            <a:r>
              <a:rPr lang="es-ES" sz="2800" b="1" dirty="0">
                <a:latin typeface="Source Sans Pro"/>
                <a:ea typeface="Source Sans Pro"/>
                <a:cs typeface="Source Sans Pro"/>
                <a:sym typeface="Source Sans Pro"/>
              </a:rPr>
              <a:t> de concepto</a:t>
            </a:r>
            <a:endParaRPr sz="1800" b="1" dirty="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2" name="Google Shape;132;p30"/>
          <p:cNvSpPr txBox="1"/>
          <p:nvPr/>
        </p:nvSpPr>
        <p:spPr>
          <a:xfrm flipH="1">
            <a:off x="684525" y="1699325"/>
            <a:ext cx="7530788" cy="27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8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Clonar el repositorio: </a:t>
            </a: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  <a:hlinkClick r:id="rId3"/>
              </a:rPr>
              <a:t>https://github.com/berdav/CVE-2021-4034</a:t>
            </a:r>
            <a:endParaRPr lang="es-ES" sz="1800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s-ES" sz="1800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Ejecutar ‘</a:t>
            </a:r>
            <a:r>
              <a:rPr lang="es-ES" sz="1800" b="1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make</a:t>
            </a: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’ dentro del directorio clonado.</a:t>
            </a: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800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Ejecutar el </a:t>
            </a:r>
            <a:r>
              <a:rPr lang="es-ES" sz="1800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exploit</a:t>
            </a: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          Si funciona se obtendrá una </a:t>
            </a:r>
            <a:r>
              <a:rPr lang="es-ES" sz="1800" b="1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shell</a:t>
            </a:r>
            <a:r>
              <a:rPr lang="es-ES" sz="18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 de </a:t>
            </a:r>
            <a:r>
              <a:rPr lang="es-ES" sz="1800" b="1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root</a:t>
            </a:r>
            <a:endParaRPr lang="es-ES" sz="1800" b="1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133" name="Google Shape;133;p30"/>
          <p:cNvSpPr/>
          <p:nvPr/>
        </p:nvSpPr>
        <p:spPr>
          <a:xfrm rot="5400000">
            <a:off x="4515806" y="-3831300"/>
            <a:ext cx="114000" cy="777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8" name="Google Shape;138;p30"/>
          <p:cNvSpPr txBox="1">
            <a:spLocks noGrp="1"/>
          </p:cNvSpPr>
          <p:nvPr>
            <p:ph type="sldNum" idx="12"/>
          </p:nvPr>
        </p:nvSpPr>
        <p:spPr>
          <a:xfrm>
            <a:off x="8458200" y="4800600"/>
            <a:ext cx="510900" cy="2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cxnSp>
        <p:nvCxnSpPr>
          <p:cNvPr id="3" name="Conector recto de flecha 2">
            <a:extLst>
              <a:ext uri="{FF2B5EF4-FFF2-40B4-BE49-F238E27FC236}">
                <a16:creationId xmlns:a16="http://schemas.microsoft.com/office/drawing/2014/main" id="{64EBEE37-C40A-40C8-8C3D-0970A81B4166}"/>
              </a:ext>
            </a:extLst>
          </p:cNvPr>
          <p:cNvCxnSpPr/>
          <p:nvPr/>
        </p:nvCxnSpPr>
        <p:spPr>
          <a:xfrm>
            <a:off x="2725669" y="3121819"/>
            <a:ext cx="26041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Imagen 9">
            <a:extLst>
              <a:ext uri="{FF2B5EF4-FFF2-40B4-BE49-F238E27FC236}">
                <a16:creationId xmlns:a16="http://schemas.microsoft.com/office/drawing/2014/main" id="{0AB3757F-8CD3-40D8-BB6E-6EAB9B901B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28"/>
          <a:stretch/>
        </p:blipFill>
        <p:spPr bwMode="auto">
          <a:xfrm>
            <a:off x="1851350" y="3616584"/>
            <a:ext cx="4912660" cy="8385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2653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0"/>
          <p:cNvSpPr txBox="1"/>
          <p:nvPr/>
        </p:nvSpPr>
        <p:spPr>
          <a:xfrm flipH="1">
            <a:off x="684655" y="634934"/>
            <a:ext cx="3623025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b="1" dirty="0">
                <a:latin typeface="Source Sans Pro"/>
                <a:ea typeface="Source Sans Pro"/>
                <a:cs typeface="Source Sans Pro"/>
                <a:sym typeface="Source Sans Pro"/>
              </a:rPr>
              <a:t>4. Mitigación</a:t>
            </a:r>
            <a:endParaRPr sz="1800" b="1" dirty="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2" name="Google Shape;132;p30"/>
          <p:cNvSpPr txBox="1"/>
          <p:nvPr/>
        </p:nvSpPr>
        <p:spPr>
          <a:xfrm flipH="1">
            <a:off x="684506" y="1391861"/>
            <a:ext cx="7530788" cy="27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8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Actualizar</a:t>
            </a: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 la distribución de Linux.</a:t>
            </a:r>
          </a:p>
          <a:p>
            <a: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s-ES" sz="1800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800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800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800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800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Si no es posible, como mitigación temporal, </a:t>
            </a:r>
            <a:r>
              <a:rPr lang="es-ES" sz="18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eliminar bit </a:t>
            </a:r>
            <a:r>
              <a:rPr lang="es-ES" sz="1800" b="1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suid</a:t>
            </a:r>
            <a:r>
              <a:rPr lang="es-ES" sz="18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 de </a:t>
            </a:r>
            <a:r>
              <a:rPr lang="es-ES" sz="1800" b="1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pkexec</a:t>
            </a:r>
            <a:r>
              <a:rPr lang="es-ES" sz="1800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:</a:t>
            </a:r>
          </a:p>
          <a:p>
            <a:pPr marR="0" lvl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s-ES" sz="1800" b="1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chmod</a:t>
            </a:r>
            <a:r>
              <a:rPr lang="es-ES" sz="18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 0755 /</a:t>
            </a:r>
            <a:r>
              <a:rPr lang="es-ES" sz="1800" b="1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usr</a:t>
            </a:r>
            <a:r>
              <a:rPr lang="es-ES" sz="18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/</a:t>
            </a:r>
            <a:r>
              <a:rPr lang="es-ES" sz="1800" b="1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bin</a:t>
            </a:r>
            <a:r>
              <a:rPr lang="es-ES" sz="1800" b="1" dirty="0">
                <a:latin typeface="Source Sans Pro Light"/>
                <a:ea typeface="Source Sans Pro Light"/>
                <a:cs typeface="Source Sans Pro Light"/>
                <a:sym typeface="Source Sans Pro Light"/>
              </a:rPr>
              <a:t>/</a:t>
            </a:r>
            <a:r>
              <a:rPr lang="es-ES" sz="1800" b="1" dirty="0" err="1">
                <a:latin typeface="Source Sans Pro Light"/>
                <a:ea typeface="Source Sans Pro Light"/>
                <a:cs typeface="Source Sans Pro Light"/>
                <a:sym typeface="Source Sans Pro Light"/>
              </a:rPr>
              <a:t>pkexec</a:t>
            </a:r>
            <a:endParaRPr lang="es-ES" sz="1800" b="1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133" name="Google Shape;133;p30"/>
          <p:cNvSpPr/>
          <p:nvPr/>
        </p:nvSpPr>
        <p:spPr>
          <a:xfrm rot="5400000">
            <a:off x="4515806" y="-3831300"/>
            <a:ext cx="114000" cy="777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8" name="Google Shape;138;p30"/>
          <p:cNvSpPr txBox="1">
            <a:spLocks noGrp="1"/>
          </p:cNvSpPr>
          <p:nvPr>
            <p:ph type="sldNum" idx="12"/>
          </p:nvPr>
        </p:nvSpPr>
        <p:spPr>
          <a:xfrm>
            <a:off x="8458200" y="4800600"/>
            <a:ext cx="510900" cy="2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54D1616-A9F7-4155-94FF-59AF70AAF1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539" y="1787219"/>
            <a:ext cx="3012282" cy="1120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86606F0-F37F-43D9-BDCE-ABA151DCCD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343" y="4093407"/>
            <a:ext cx="4889313" cy="6085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6826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50"/>
          <p:cNvSpPr/>
          <p:nvPr/>
        </p:nvSpPr>
        <p:spPr>
          <a:xfrm>
            <a:off x="5825" y="0"/>
            <a:ext cx="9144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431" name="Google Shape;431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0504" y="3077099"/>
            <a:ext cx="2143101" cy="162520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132;p30">
            <a:extLst>
              <a:ext uri="{FF2B5EF4-FFF2-40B4-BE49-F238E27FC236}">
                <a16:creationId xmlns:a16="http://schemas.microsoft.com/office/drawing/2014/main" id="{E291921F-FE58-4976-A951-0660BB7C0DBC}"/>
              </a:ext>
            </a:extLst>
          </p:cNvPr>
          <p:cNvSpPr txBox="1"/>
          <p:nvPr/>
        </p:nvSpPr>
        <p:spPr>
          <a:xfrm flipH="1">
            <a:off x="1048835" y="1584630"/>
            <a:ext cx="6866438" cy="461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Source Sans Pro Light"/>
                <a:ea typeface="Source Sans Pro Light"/>
                <a:cs typeface="Source Sans Pro Light"/>
                <a:sym typeface="Source Sans Pro Light"/>
                <a:hlinkClick r:id="rId4"/>
              </a:rPr>
              <a:t>https://www.incibe-cert.es/alerta-temprana/avisos-seguridad/pwnkit-escalada-privilegios-local-polkit-afecta-distribuciones</a:t>
            </a:r>
            <a:endParaRPr lang="en-US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Source Sans Pro Light"/>
                <a:ea typeface="Source Sans Pro Light"/>
                <a:cs typeface="Source Sans Pro Light"/>
                <a:sym typeface="Source Sans Pro Light"/>
                <a:hlinkClick r:id="rId5"/>
              </a:rPr>
              <a:t>https://blog.qualys.com/vulnerabilities-threat-research/2022/01/25/pwnkit-local-privilege-escalation-vulnerability-discovered-in-polkits-pkexec-cve-2021-4034</a:t>
            </a:r>
            <a:endParaRPr lang="en-US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Source Sans Pro Light"/>
                <a:ea typeface="Source Sans Pro Light"/>
                <a:cs typeface="Source Sans Pro Light"/>
                <a:sym typeface="Source Sans Pro Light"/>
                <a:hlinkClick r:id="rId6"/>
              </a:rPr>
              <a:t>https://github.com/berdav/CVE-2021-4034</a:t>
            </a:r>
            <a:endParaRPr lang="en-US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dirty="0"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5" name="Google Shape;131;p30">
            <a:extLst>
              <a:ext uri="{FF2B5EF4-FFF2-40B4-BE49-F238E27FC236}">
                <a16:creationId xmlns:a16="http://schemas.microsoft.com/office/drawing/2014/main" id="{6305882A-6E45-4ED6-BA5D-F73C761152A0}"/>
              </a:ext>
            </a:extLst>
          </p:cNvPr>
          <p:cNvSpPr txBox="1"/>
          <p:nvPr/>
        </p:nvSpPr>
        <p:spPr>
          <a:xfrm flipH="1">
            <a:off x="701867" y="615940"/>
            <a:ext cx="3623025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b="1" dirty="0">
                <a:latin typeface="Source Sans Pro"/>
                <a:ea typeface="Source Sans Pro"/>
                <a:cs typeface="Source Sans Pro"/>
                <a:sym typeface="Source Sans Pro"/>
              </a:rPr>
              <a:t>5. Referencias</a:t>
            </a:r>
            <a:endParaRPr sz="1800" b="1" dirty="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78">
      <a:dk1>
        <a:srgbClr val="2B2B2B"/>
      </a:dk1>
      <a:lt1>
        <a:srgbClr val="FFFFFF"/>
      </a:lt1>
      <a:dk2>
        <a:srgbClr val="2B2B2B"/>
      </a:dk2>
      <a:lt2>
        <a:srgbClr val="FFFFFF"/>
      </a:lt2>
      <a:accent1>
        <a:srgbClr val="64A83F"/>
      </a:accent1>
      <a:accent2>
        <a:srgbClr val="18903D"/>
      </a:accent2>
      <a:accent3>
        <a:srgbClr val="949494"/>
      </a:accent3>
      <a:accent4>
        <a:srgbClr val="C9C9C9"/>
      </a:accent4>
      <a:accent5>
        <a:srgbClr val="E5E5E5"/>
      </a:accent5>
      <a:accent6>
        <a:srgbClr val="EFEFEF"/>
      </a:accent6>
      <a:hlink>
        <a:srgbClr val="006036"/>
      </a:hlink>
      <a:folHlink>
        <a:srgbClr val="70AD4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1B9032F89562A45B3D73D5EF673C08D" ma:contentTypeVersion="12" ma:contentTypeDescription="Crear nuevo documento." ma:contentTypeScope="" ma:versionID="0478c6a33798bc0def6e3b8a8b2ba64e">
  <xsd:schema xmlns:xsd="http://www.w3.org/2001/XMLSchema" xmlns:xs="http://www.w3.org/2001/XMLSchema" xmlns:p="http://schemas.microsoft.com/office/2006/metadata/properties" xmlns:ns2="acbb4ddd-b253-49c5-9638-d674bc6f9887" xmlns:ns3="42501deb-bb88-4453-836c-0c16417c63b6" targetNamespace="http://schemas.microsoft.com/office/2006/metadata/properties" ma:root="true" ma:fieldsID="c2f288ffd42d943747e9ed99e843fad7" ns2:_="" ns3:_="">
    <xsd:import namespace="acbb4ddd-b253-49c5-9638-d674bc6f9887"/>
    <xsd:import namespace="42501deb-bb88-4453-836c-0c16417c63b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bb4ddd-b253-49c5-9638-d674bc6f98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501deb-bb88-4453-836c-0c16417c63b6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266C8C9-918C-40BE-831E-520457939FC6}"/>
</file>

<file path=customXml/itemProps2.xml><?xml version="1.0" encoding="utf-8"?>
<ds:datastoreItem xmlns:ds="http://schemas.openxmlformats.org/officeDocument/2006/customXml" ds:itemID="{C186453F-FB8C-4510-BD20-63D69EAB1FF8}"/>
</file>

<file path=customXml/itemProps3.xml><?xml version="1.0" encoding="utf-8"?>
<ds:datastoreItem xmlns:ds="http://schemas.openxmlformats.org/officeDocument/2006/customXml" ds:itemID="{4E077304-CEA8-416F-AEAA-566F3F8D3DF3}"/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310</Words>
  <Application>Microsoft Office PowerPoint</Application>
  <PresentationFormat>Presentación en pantalla (16:9)</PresentationFormat>
  <Paragraphs>53</Paragraphs>
  <Slides>7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Arial</vt:lpstr>
      <vt:lpstr>Source Sans Pro</vt:lpstr>
      <vt:lpstr>Verdana</vt:lpstr>
      <vt:lpstr>Source Sans Pro Light</vt:lpstr>
      <vt:lpstr>Calibri</vt:lpstr>
      <vt:lpstr>Open Sans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cp:lastModifiedBy>GARCIA SORIANO Desiree</cp:lastModifiedBy>
  <cp:revision>1</cp:revision>
  <dcterms:modified xsi:type="dcterms:W3CDTF">2022-02-07T10:57:15Z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d526602-58c8-494f-8a3d-4d906671215d_Enabled">
    <vt:lpwstr>true</vt:lpwstr>
  </property>
  <property fmtid="{D5CDD505-2E9C-101B-9397-08002B2CF9AE}" pid="3" name="MSIP_Label_fd526602-58c8-494f-8a3d-4d906671215d_SetDate">
    <vt:lpwstr>2022-02-07T08:19:55Z</vt:lpwstr>
  </property>
  <property fmtid="{D5CDD505-2E9C-101B-9397-08002B2CF9AE}" pid="4" name="MSIP_Label_fd526602-58c8-494f-8a3d-4d906671215d_Method">
    <vt:lpwstr>Standard</vt:lpwstr>
  </property>
  <property fmtid="{D5CDD505-2E9C-101B-9397-08002B2CF9AE}" pid="5" name="MSIP_Label_fd526602-58c8-494f-8a3d-4d906671215d_Name">
    <vt:lpwstr>ES Uso Restringido</vt:lpwstr>
  </property>
  <property fmtid="{D5CDD505-2E9C-101B-9397-08002B2CF9AE}" pid="6" name="MSIP_Label_fd526602-58c8-494f-8a3d-4d906671215d_SiteId">
    <vt:lpwstr>8b87af7d-8647-4dc7-8df4-5f69a2011bb5</vt:lpwstr>
  </property>
  <property fmtid="{D5CDD505-2E9C-101B-9397-08002B2CF9AE}" pid="7" name="MSIP_Label_fd526602-58c8-494f-8a3d-4d906671215d_ActionId">
    <vt:lpwstr>cee79faa-d09a-4b04-be82-ad022e41b84d</vt:lpwstr>
  </property>
  <property fmtid="{D5CDD505-2E9C-101B-9397-08002B2CF9AE}" pid="8" name="MSIP_Label_fd526602-58c8-494f-8a3d-4d906671215d_ContentBits">
    <vt:lpwstr>3</vt:lpwstr>
  </property>
  <property fmtid="{D5CDD505-2E9C-101B-9397-08002B2CF9AE}" pid="9" name="ContentTypeId">
    <vt:lpwstr>0x01010091B9032F89562A45B3D73D5EF673C08D</vt:lpwstr>
  </property>
</Properties>
</file>