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1785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4312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589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5808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6224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8996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242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5481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4021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0097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502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56122-A79C-4ADB-B20D-89861034785C}" type="datetimeFigureOut">
              <a:rPr lang="es-ES" smtClean="0"/>
              <a:t>09/03/2021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DBE4-2F7F-440B-9BFD-0E979FEFA8F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7767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/>
          <p:cNvCxnSpPr/>
          <p:nvPr/>
        </p:nvCxnSpPr>
        <p:spPr>
          <a:xfrm>
            <a:off x="6228814" y="500668"/>
            <a:ext cx="26126" cy="6152606"/>
          </a:xfrm>
          <a:prstGeom prst="line">
            <a:avLst/>
          </a:prstGeom>
          <a:ln w="28575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94363" y="3709851"/>
            <a:ext cx="11160000" cy="0"/>
          </a:xfrm>
          <a:prstGeom prst="line">
            <a:avLst/>
          </a:prstGeom>
          <a:ln w="28575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2450566" y="0"/>
            <a:ext cx="2696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URGENTE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 rot="16200000">
            <a:off x="-1136047" y="1359971"/>
            <a:ext cx="300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IMPORTANTE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8392311" y="0"/>
            <a:ext cx="3112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chemeClr val="bg1">
                    <a:lumMod val="50000"/>
                  </a:schemeClr>
                </a:solidFill>
              </a:rPr>
              <a:t>no urgente</a:t>
            </a:r>
            <a:endParaRPr lang="es-E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 rot="16200000">
            <a:off x="-1202133" y="4826373"/>
            <a:ext cx="3069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chemeClr val="bg1">
                    <a:lumMod val="50000"/>
                  </a:schemeClr>
                </a:solidFill>
              </a:rPr>
              <a:t>No importante</a:t>
            </a:r>
            <a:endParaRPr lang="es-E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Esquina doblada 14"/>
          <p:cNvSpPr/>
          <p:nvPr/>
        </p:nvSpPr>
        <p:spPr>
          <a:xfrm>
            <a:off x="817483" y="2348181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Llamadas telefónicas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Esquina doblada 15"/>
          <p:cNvSpPr/>
          <p:nvPr/>
        </p:nvSpPr>
        <p:spPr>
          <a:xfrm>
            <a:off x="2291003" y="2352756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Agenda de contactos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Esquina doblada 16"/>
          <p:cNvSpPr/>
          <p:nvPr/>
        </p:nvSpPr>
        <p:spPr>
          <a:xfrm>
            <a:off x="775984" y="3029016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Alarma y reloj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Esquina doblada 17"/>
          <p:cNvSpPr/>
          <p:nvPr/>
        </p:nvSpPr>
        <p:spPr>
          <a:xfrm>
            <a:off x="2291003" y="3029016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Mensajes de texto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Esquina doblada 18"/>
          <p:cNvSpPr/>
          <p:nvPr/>
        </p:nvSpPr>
        <p:spPr>
          <a:xfrm>
            <a:off x="6714166" y="2397431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Carga rápida de batería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Esquina doblada 19"/>
          <p:cNvSpPr/>
          <p:nvPr/>
        </p:nvSpPr>
        <p:spPr>
          <a:xfrm>
            <a:off x="8423375" y="2362579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GPS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Esquina doblada 20"/>
          <p:cNvSpPr/>
          <p:nvPr/>
        </p:nvSpPr>
        <p:spPr>
          <a:xfrm>
            <a:off x="6707140" y="3045089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Calendario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Esquina doblada 21"/>
          <p:cNvSpPr/>
          <p:nvPr/>
        </p:nvSpPr>
        <p:spPr>
          <a:xfrm>
            <a:off x="8412054" y="3010237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Calculadora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Esquina doblada 22"/>
          <p:cNvSpPr/>
          <p:nvPr/>
        </p:nvSpPr>
        <p:spPr>
          <a:xfrm>
            <a:off x="3369430" y="6041274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Reproductor música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Esquina doblada 23"/>
          <p:cNvSpPr/>
          <p:nvPr/>
        </p:nvSpPr>
        <p:spPr>
          <a:xfrm>
            <a:off x="3717588" y="3030808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Cámara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Esquina doblada 24"/>
          <p:cNvSpPr/>
          <p:nvPr/>
        </p:nvSpPr>
        <p:spPr>
          <a:xfrm>
            <a:off x="10132585" y="3010237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Acceso a internet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Esquina doblada 25"/>
          <p:cNvSpPr/>
          <p:nvPr/>
        </p:nvSpPr>
        <p:spPr>
          <a:xfrm>
            <a:off x="625151" y="6041274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Grabador de voz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Esquina doblada 26"/>
          <p:cNvSpPr/>
          <p:nvPr/>
        </p:nvSpPr>
        <p:spPr>
          <a:xfrm>
            <a:off x="4802939" y="6028299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Altavoces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Esquina doblada 27"/>
          <p:cNvSpPr/>
          <p:nvPr/>
        </p:nvSpPr>
        <p:spPr>
          <a:xfrm>
            <a:off x="1993151" y="6041274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Lector de Huella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Esquina doblada 28"/>
          <p:cNvSpPr/>
          <p:nvPr/>
        </p:nvSpPr>
        <p:spPr>
          <a:xfrm>
            <a:off x="8764585" y="5998729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Videojuegos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Esquina doblada 29"/>
          <p:cNvSpPr/>
          <p:nvPr/>
        </p:nvSpPr>
        <p:spPr>
          <a:xfrm>
            <a:off x="7024311" y="5974620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Resistente al agua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Esquina doblada 30"/>
          <p:cNvSpPr/>
          <p:nvPr/>
        </p:nvSpPr>
        <p:spPr>
          <a:xfrm>
            <a:off x="10339770" y="6028299"/>
            <a:ext cx="1368000" cy="61200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Lector de documentos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1507440" y="926292"/>
            <a:ext cx="3015225" cy="11833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HAZLO YA</a:t>
            </a:r>
            <a:endParaRPr lang="es-ES" sz="3200" b="1" dirty="0"/>
          </a:p>
        </p:txBody>
      </p:sp>
      <p:sp>
        <p:nvSpPr>
          <p:cNvPr id="32" name="Rectángulo redondeado 31"/>
          <p:cNvSpPr/>
          <p:nvPr/>
        </p:nvSpPr>
        <p:spPr>
          <a:xfrm>
            <a:off x="7801359" y="926292"/>
            <a:ext cx="3015226" cy="118334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PON FECHA PARA HACERLO</a:t>
            </a:r>
            <a:endParaRPr lang="es-ES" sz="3200" b="1" dirty="0"/>
          </a:p>
        </p:txBody>
      </p:sp>
      <p:sp>
        <p:nvSpPr>
          <p:cNvPr id="33" name="Rectángulo redondeado 32"/>
          <p:cNvSpPr/>
          <p:nvPr/>
        </p:nvSpPr>
        <p:spPr>
          <a:xfrm>
            <a:off x="1507439" y="4095552"/>
            <a:ext cx="3015226" cy="118334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Puede esperar</a:t>
            </a:r>
            <a:endParaRPr lang="es-ES" sz="3200" b="1" dirty="0"/>
          </a:p>
        </p:txBody>
      </p:sp>
      <p:sp>
        <p:nvSpPr>
          <p:cNvPr id="34" name="Rectángulo redondeado 33"/>
          <p:cNvSpPr/>
          <p:nvPr/>
        </p:nvSpPr>
        <p:spPr>
          <a:xfrm>
            <a:off x="7801359" y="4135897"/>
            <a:ext cx="3015226" cy="1183341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No lo hagas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33006564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55</Words>
  <Application>Microsoft Office PowerPoint</Application>
  <PresentationFormat>Panorámica</PresentationFormat>
  <Paragraphs>25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>SopraSteria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ALMAGRO CABRERA David</dc:creator>
  <cp:lastModifiedBy>ALMAGRO CABRERA David</cp:lastModifiedBy>
  <cp:revision>7</cp:revision>
  <dcterms:created xsi:type="dcterms:W3CDTF">2021-03-09T13:25:31Z</dcterms:created>
  <dcterms:modified xsi:type="dcterms:W3CDTF">2021-03-09T14:04:57Z</dcterms:modified>
</cp:coreProperties>
</file>