
<file path=[Content_Types].xml><?xml version="1.0" encoding="utf-8"?>
<Types xmlns="http://schemas.openxmlformats.org/package/2006/content-types">
  <Default Extension="png" ContentType="image/png"/>
  <Default Extension="tmp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4"/>
    <p:sldMasterId id="2147483673" r:id="rId5"/>
  </p:sldMasterIdLst>
  <p:notesMasterIdLst>
    <p:notesMasterId r:id="rId20"/>
  </p:notesMasterIdLst>
  <p:handoutMasterIdLst>
    <p:handoutMasterId r:id="rId21"/>
  </p:handoutMasterIdLst>
  <p:sldIdLst>
    <p:sldId id="305" r:id="rId6"/>
    <p:sldId id="363" r:id="rId7"/>
    <p:sldId id="362" r:id="rId8"/>
    <p:sldId id="396" r:id="rId9"/>
    <p:sldId id="397" r:id="rId10"/>
    <p:sldId id="398" r:id="rId11"/>
    <p:sldId id="380" r:id="rId12"/>
    <p:sldId id="384" r:id="rId13"/>
    <p:sldId id="399" r:id="rId14"/>
    <p:sldId id="400" r:id="rId15"/>
    <p:sldId id="381" r:id="rId16"/>
    <p:sldId id="401" r:id="rId17"/>
    <p:sldId id="402" r:id="rId18"/>
    <p:sldId id="374" r:id="rId19"/>
  </p:sldIdLst>
  <p:sldSz cx="12192000" cy="6858000"/>
  <p:notesSz cx="9872663" cy="14301788"/>
  <p:defaultTextStyle>
    <a:defPPr>
      <a:defRPr lang="es-E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DA"/>
    <a:srgbClr val="E6E6E6"/>
    <a:srgbClr val="CD03A7"/>
    <a:srgbClr val="FDCFF4"/>
    <a:srgbClr val="E6E0EC"/>
    <a:srgbClr val="FFFFFF"/>
    <a:srgbClr val="FFFF99"/>
    <a:srgbClr val="000099"/>
    <a:srgbClr val="093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B52A73-9550-4F51-A403-7D487564B8EA}" v="70" dt="2019-10-23T10:34:11.1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3" autoAdjust="0"/>
    <p:restoredTop sz="94343" autoAdjust="0"/>
  </p:normalViewPr>
  <p:slideViewPr>
    <p:cSldViewPr snapToObjects="1">
      <p:cViewPr varScale="1">
        <p:scale>
          <a:sx n="69" d="100"/>
          <a:sy n="69" d="100"/>
        </p:scale>
        <p:origin x="88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85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Objects="1">
      <p:cViewPr varScale="1">
        <p:scale>
          <a:sx n="56" d="100"/>
          <a:sy n="56" d="100"/>
        </p:scale>
        <p:origin x="207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lván Rojas, Jose Luis" userId="ed4841ff-f0bc-4193-9015-c7b42daab052" providerId="ADAL" clId="{E7B52A73-9550-4F51-A403-7D487564B8EA}"/>
    <pc:docChg chg="undo custSel addSld delSld modSld">
      <pc:chgData name="Galván Rojas, Jose Luis" userId="ed4841ff-f0bc-4193-9015-c7b42daab052" providerId="ADAL" clId="{E7B52A73-9550-4F51-A403-7D487564B8EA}" dt="2019-10-23T10:37:36.828" v="5099" actId="20577"/>
      <pc:docMkLst>
        <pc:docMk/>
      </pc:docMkLst>
      <pc:sldChg chg="modNotesTx">
        <pc:chgData name="Galván Rojas, Jose Luis" userId="ed4841ff-f0bc-4193-9015-c7b42daab052" providerId="ADAL" clId="{E7B52A73-9550-4F51-A403-7D487564B8EA}" dt="2019-10-23T06:47:52.368" v="35" actId="20577"/>
        <pc:sldMkLst>
          <pc:docMk/>
          <pc:sldMk cId="2164356399" sldId="362"/>
        </pc:sldMkLst>
      </pc:sldChg>
      <pc:sldChg chg="addSp modSp modNotesTx">
        <pc:chgData name="Galván Rojas, Jose Luis" userId="ed4841ff-f0bc-4193-9015-c7b42daab052" providerId="ADAL" clId="{E7B52A73-9550-4F51-A403-7D487564B8EA}" dt="2019-10-23T06:57:15.413" v="193" actId="20577"/>
        <pc:sldMkLst>
          <pc:docMk/>
          <pc:sldMk cId="4102509458" sldId="363"/>
        </pc:sldMkLst>
        <pc:spChg chg="mod">
          <ac:chgData name="Galván Rojas, Jose Luis" userId="ed4841ff-f0bc-4193-9015-c7b42daab052" providerId="ADAL" clId="{E7B52A73-9550-4F51-A403-7D487564B8EA}" dt="2019-10-23T06:52:29.093" v="105" actId="20577"/>
          <ac:spMkLst>
            <pc:docMk/>
            <pc:sldMk cId="4102509458" sldId="363"/>
            <ac:spMk id="7" creationId="{D74BA12F-95C6-4C0F-ABCC-4C43C997BDCE}"/>
          </ac:spMkLst>
        </pc:spChg>
        <pc:spChg chg="add mod">
          <ac:chgData name="Galván Rojas, Jose Luis" userId="ed4841ff-f0bc-4193-9015-c7b42daab052" providerId="ADAL" clId="{E7B52A73-9550-4F51-A403-7D487564B8EA}" dt="2019-10-23T06:49:38.688" v="82" actId="1076"/>
          <ac:spMkLst>
            <pc:docMk/>
            <pc:sldMk cId="4102509458" sldId="363"/>
            <ac:spMk id="8" creationId="{60179D42-1BB8-445E-9887-0E4C46A348F0}"/>
          </ac:spMkLst>
        </pc:spChg>
        <pc:spChg chg="mod">
          <ac:chgData name="Galván Rojas, Jose Luis" userId="ed4841ff-f0bc-4193-9015-c7b42daab052" providerId="ADAL" clId="{E7B52A73-9550-4F51-A403-7D487564B8EA}" dt="2019-10-23T06:51:48.550" v="100" actId="20577"/>
          <ac:spMkLst>
            <pc:docMk/>
            <pc:sldMk cId="4102509458" sldId="363"/>
            <ac:spMk id="9" creationId="{F5E2DC4F-3757-764C-A05D-C36B27FA54B5}"/>
          </ac:spMkLst>
        </pc:spChg>
        <pc:spChg chg="add mod">
          <ac:chgData name="Galván Rojas, Jose Luis" userId="ed4841ff-f0bc-4193-9015-c7b42daab052" providerId="ADAL" clId="{E7B52A73-9550-4F51-A403-7D487564B8EA}" dt="2019-10-23T06:53:30.385" v="106" actId="1076"/>
          <ac:spMkLst>
            <pc:docMk/>
            <pc:sldMk cId="4102509458" sldId="363"/>
            <ac:spMk id="10" creationId="{B8E380AB-7E82-45EB-8291-3C0CBFDD3D7C}"/>
          </ac:spMkLst>
        </pc:spChg>
      </pc:sldChg>
      <pc:sldChg chg="del">
        <pc:chgData name="Galván Rojas, Jose Luis" userId="ed4841ff-f0bc-4193-9015-c7b42daab052" providerId="ADAL" clId="{E7B52A73-9550-4F51-A403-7D487564B8EA}" dt="2019-10-22T12:57:15.477" v="1" actId="2696"/>
        <pc:sldMkLst>
          <pc:docMk/>
          <pc:sldMk cId="1170676798" sldId="364"/>
        </pc:sldMkLst>
      </pc:sldChg>
      <pc:sldChg chg="addSp delSp modSp add modNotesTx">
        <pc:chgData name="Galván Rojas, Jose Luis" userId="ed4841ff-f0bc-4193-9015-c7b42daab052" providerId="ADAL" clId="{E7B52A73-9550-4F51-A403-7D487564B8EA}" dt="2019-10-23T09:50:44.180" v="2872" actId="6549"/>
        <pc:sldMkLst>
          <pc:docMk/>
          <pc:sldMk cId="2239530732" sldId="364"/>
        </pc:sldMkLst>
        <pc:spChg chg="add del mod">
          <ac:chgData name="Galván Rojas, Jose Luis" userId="ed4841ff-f0bc-4193-9015-c7b42daab052" providerId="ADAL" clId="{E7B52A73-9550-4F51-A403-7D487564B8EA}" dt="2019-10-23T07:01:31.529" v="239" actId="478"/>
          <ac:spMkLst>
            <pc:docMk/>
            <pc:sldMk cId="2239530732" sldId="364"/>
            <ac:spMk id="3" creationId="{1D3175A3-3837-46A2-96C3-356F116CA024}"/>
          </ac:spMkLst>
        </pc:spChg>
        <pc:spChg chg="mod">
          <ac:chgData name="Galván Rojas, Jose Luis" userId="ed4841ff-f0bc-4193-9015-c7b42daab052" providerId="ADAL" clId="{E7B52A73-9550-4F51-A403-7D487564B8EA}" dt="2019-10-23T07:01:02.756" v="233" actId="20577"/>
          <ac:spMkLst>
            <pc:docMk/>
            <pc:sldMk cId="2239530732" sldId="364"/>
            <ac:spMk id="6" creationId="{1B828EBC-B3D2-40D0-B229-D7BF173E6E41}"/>
          </ac:spMkLst>
        </pc:spChg>
        <pc:spChg chg="del">
          <ac:chgData name="Galván Rojas, Jose Luis" userId="ed4841ff-f0bc-4193-9015-c7b42daab052" providerId="ADAL" clId="{E7B52A73-9550-4F51-A403-7D487564B8EA}" dt="2019-10-23T07:01:26.217" v="236" actId="478"/>
          <ac:spMkLst>
            <pc:docMk/>
            <pc:sldMk cId="2239530732" sldId="364"/>
            <ac:spMk id="7" creationId="{D74BA12F-95C6-4C0F-ABCC-4C43C997BDCE}"/>
          </ac:spMkLst>
        </pc:spChg>
        <pc:spChg chg="del">
          <ac:chgData name="Galván Rojas, Jose Luis" userId="ed4841ff-f0bc-4193-9015-c7b42daab052" providerId="ADAL" clId="{E7B52A73-9550-4F51-A403-7D487564B8EA}" dt="2019-10-23T07:01:21.995" v="234" actId="478"/>
          <ac:spMkLst>
            <pc:docMk/>
            <pc:sldMk cId="2239530732" sldId="364"/>
            <ac:spMk id="8" creationId="{60179D42-1BB8-445E-9887-0E4C46A348F0}"/>
          </ac:spMkLst>
        </pc:spChg>
        <pc:spChg chg="del mod">
          <ac:chgData name="Galván Rojas, Jose Luis" userId="ed4841ff-f0bc-4193-9015-c7b42daab052" providerId="ADAL" clId="{E7B52A73-9550-4F51-A403-7D487564B8EA}" dt="2019-10-23T07:01:29.166" v="238" actId="478"/>
          <ac:spMkLst>
            <pc:docMk/>
            <pc:sldMk cId="2239530732" sldId="364"/>
            <ac:spMk id="9" creationId="{F5E2DC4F-3757-764C-A05D-C36B27FA54B5}"/>
          </ac:spMkLst>
        </pc:spChg>
        <pc:spChg chg="del">
          <ac:chgData name="Galván Rojas, Jose Luis" userId="ed4841ff-f0bc-4193-9015-c7b42daab052" providerId="ADAL" clId="{E7B52A73-9550-4F51-A403-7D487564B8EA}" dt="2019-10-23T07:01:24.067" v="235" actId="478"/>
          <ac:spMkLst>
            <pc:docMk/>
            <pc:sldMk cId="2239530732" sldId="364"/>
            <ac:spMk id="10" creationId="{B8E380AB-7E82-45EB-8291-3C0CBFDD3D7C}"/>
          </ac:spMkLst>
        </pc:spChg>
        <pc:spChg chg="add mod">
          <ac:chgData name="Galván Rojas, Jose Luis" userId="ed4841ff-f0bc-4193-9015-c7b42daab052" providerId="ADAL" clId="{E7B52A73-9550-4F51-A403-7D487564B8EA}" dt="2019-10-23T07:11:33.720" v="912" actId="14100"/>
          <ac:spMkLst>
            <pc:docMk/>
            <pc:sldMk cId="2239530732" sldId="364"/>
            <ac:spMk id="11" creationId="{599A4418-91EF-4491-BEA8-B767AD36E264}"/>
          </ac:spMkLst>
        </pc:spChg>
        <pc:spChg chg="add mod">
          <ac:chgData name="Galván Rojas, Jose Luis" userId="ed4841ff-f0bc-4193-9015-c7b42daab052" providerId="ADAL" clId="{E7B52A73-9550-4F51-A403-7D487564B8EA}" dt="2019-10-23T07:12:09.951" v="918" actId="113"/>
          <ac:spMkLst>
            <pc:docMk/>
            <pc:sldMk cId="2239530732" sldId="364"/>
            <ac:spMk id="13" creationId="{BE356034-A5D5-4FA8-968D-8DAA25E553F8}"/>
          </ac:spMkLst>
        </pc:spChg>
        <pc:picChg chg="add mod ord">
          <ac:chgData name="Galván Rojas, Jose Luis" userId="ed4841ff-f0bc-4193-9015-c7b42daab052" providerId="ADAL" clId="{E7B52A73-9550-4F51-A403-7D487564B8EA}" dt="2019-10-23T07:11:36.099" v="913" actId="1076"/>
          <ac:picMkLst>
            <pc:docMk/>
            <pc:sldMk cId="2239530732" sldId="364"/>
            <ac:picMk id="12" creationId="{5377D869-554A-4635-93CF-E026E2448DC2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08:28:57.110" v="1379" actId="6549"/>
        <pc:sldMkLst>
          <pc:docMk/>
          <pc:sldMk cId="2950189274" sldId="365"/>
        </pc:sldMkLst>
        <pc:spChg chg="mod">
          <ac:chgData name="Galván Rojas, Jose Luis" userId="ed4841ff-f0bc-4193-9015-c7b42daab052" providerId="ADAL" clId="{E7B52A73-9550-4F51-A403-7D487564B8EA}" dt="2019-10-23T07:13:24.187" v="954" actId="20577"/>
          <ac:spMkLst>
            <pc:docMk/>
            <pc:sldMk cId="2950189274" sldId="365"/>
            <ac:spMk id="6" creationId="{1B828EBC-B3D2-40D0-B229-D7BF173E6E41}"/>
          </ac:spMkLst>
        </pc:spChg>
        <pc:spChg chg="del">
          <ac:chgData name="Galván Rojas, Jose Luis" userId="ed4841ff-f0bc-4193-9015-c7b42daab052" providerId="ADAL" clId="{E7B52A73-9550-4F51-A403-7D487564B8EA}" dt="2019-10-23T07:13:40.282" v="957" actId="478"/>
          <ac:spMkLst>
            <pc:docMk/>
            <pc:sldMk cId="2950189274" sldId="365"/>
            <ac:spMk id="7" creationId="{D74BA12F-95C6-4C0F-ABCC-4C43C997BDCE}"/>
          </ac:spMkLst>
        </pc:spChg>
        <pc:spChg chg="del">
          <ac:chgData name="Galván Rojas, Jose Luis" userId="ed4841ff-f0bc-4193-9015-c7b42daab052" providerId="ADAL" clId="{E7B52A73-9550-4F51-A403-7D487564B8EA}" dt="2019-10-23T07:13:29.391" v="955" actId="478"/>
          <ac:spMkLst>
            <pc:docMk/>
            <pc:sldMk cId="2950189274" sldId="365"/>
            <ac:spMk id="8" creationId="{60179D42-1BB8-445E-9887-0E4C46A348F0}"/>
          </ac:spMkLst>
        </pc:spChg>
        <pc:spChg chg="mod">
          <ac:chgData name="Galván Rojas, Jose Luis" userId="ed4841ff-f0bc-4193-9015-c7b42daab052" providerId="ADAL" clId="{E7B52A73-9550-4F51-A403-7D487564B8EA}" dt="2019-10-23T08:28:41.746" v="1375" actId="1076"/>
          <ac:spMkLst>
            <pc:docMk/>
            <pc:sldMk cId="2950189274" sldId="365"/>
            <ac:spMk id="9" creationId="{F5E2DC4F-3757-764C-A05D-C36B27FA54B5}"/>
          </ac:spMkLst>
        </pc:spChg>
        <pc:spChg chg="del">
          <ac:chgData name="Galván Rojas, Jose Luis" userId="ed4841ff-f0bc-4193-9015-c7b42daab052" providerId="ADAL" clId="{E7B52A73-9550-4F51-A403-7D487564B8EA}" dt="2019-10-23T07:13:38.614" v="956" actId="478"/>
          <ac:spMkLst>
            <pc:docMk/>
            <pc:sldMk cId="2950189274" sldId="365"/>
            <ac:spMk id="10" creationId="{B8E380AB-7E82-45EB-8291-3C0CBFDD3D7C}"/>
          </ac:spMkLst>
        </pc:spChg>
        <pc:picChg chg="add mod ord">
          <ac:chgData name="Galván Rojas, Jose Luis" userId="ed4841ff-f0bc-4193-9015-c7b42daab052" providerId="ADAL" clId="{E7B52A73-9550-4F51-A403-7D487564B8EA}" dt="2019-10-23T08:28:21.474" v="1372" actId="1076"/>
          <ac:picMkLst>
            <pc:docMk/>
            <pc:sldMk cId="2950189274" sldId="365"/>
            <ac:picMk id="3" creationId="{7B10BA1B-B19B-49E3-BF5D-CF588F86225C}"/>
          </ac:picMkLst>
        </pc:picChg>
      </pc:sldChg>
      <pc:sldChg chg="del">
        <pc:chgData name="Galván Rojas, Jose Luis" userId="ed4841ff-f0bc-4193-9015-c7b42daab052" providerId="ADAL" clId="{E7B52A73-9550-4F51-A403-7D487564B8EA}" dt="2019-10-22T12:57:16.631" v="2" actId="2696"/>
        <pc:sldMkLst>
          <pc:docMk/>
          <pc:sldMk cId="3681396790" sldId="365"/>
        </pc:sldMkLst>
      </pc:sldChg>
      <pc:sldChg chg="addSp delSp modSp add modNotesTx">
        <pc:chgData name="Galván Rojas, Jose Luis" userId="ed4841ff-f0bc-4193-9015-c7b42daab052" providerId="ADAL" clId="{E7B52A73-9550-4F51-A403-7D487564B8EA}" dt="2019-10-23T08:50:21.051" v="1785" actId="20577"/>
        <pc:sldMkLst>
          <pc:docMk/>
          <pc:sldMk cId="1633768804" sldId="366"/>
        </pc:sldMkLst>
        <pc:spChg chg="mod">
          <ac:chgData name="Galván Rojas, Jose Luis" userId="ed4841ff-f0bc-4193-9015-c7b42daab052" providerId="ADAL" clId="{E7B52A73-9550-4F51-A403-7D487564B8EA}" dt="2019-10-23T08:29:05.745" v="1393" actId="20577"/>
          <ac:spMkLst>
            <pc:docMk/>
            <pc:sldMk cId="1633768804" sldId="366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08:49:26.397" v="1774" actId="6549"/>
          <ac:spMkLst>
            <pc:docMk/>
            <pc:sldMk cId="1633768804" sldId="366"/>
            <ac:spMk id="9" creationId="{F5E2DC4F-3757-764C-A05D-C36B27FA54B5}"/>
          </ac:spMkLst>
        </pc:spChg>
        <pc:picChg chg="add del">
          <ac:chgData name="Galván Rojas, Jose Luis" userId="ed4841ff-f0bc-4193-9015-c7b42daab052" providerId="ADAL" clId="{E7B52A73-9550-4F51-A403-7D487564B8EA}" dt="2019-10-23T08:39:36.857" v="1612" actId="478"/>
          <ac:picMkLst>
            <pc:docMk/>
            <pc:sldMk cId="1633768804" sldId="366"/>
            <ac:picMk id="2" creationId="{6A8E6CF7-0D81-4098-ABD8-D5CAFE5893D8}"/>
          </ac:picMkLst>
        </pc:picChg>
        <pc:picChg chg="del">
          <ac:chgData name="Galván Rojas, Jose Luis" userId="ed4841ff-f0bc-4193-9015-c7b42daab052" providerId="ADAL" clId="{E7B52A73-9550-4F51-A403-7D487564B8EA}" dt="2019-10-23T08:39:26.430" v="1610" actId="478"/>
          <ac:picMkLst>
            <pc:docMk/>
            <pc:sldMk cId="1633768804" sldId="366"/>
            <ac:picMk id="3" creationId="{7B10BA1B-B19B-49E3-BF5D-CF588F86225C}"/>
          </ac:picMkLst>
        </pc:picChg>
        <pc:picChg chg="add mod">
          <ac:chgData name="Galván Rojas, Jose Luis" userId="ed4841ff-f0bc-4193-9015-c7b42daab052" providerId="ADAL" clId="{E7B52A73-9550-4F51-A403-7D487564B8EA}" dt="2019-10-23T08:39:54.734" v="1617" actId="1076"/>
          <ac:picMkLst>
            <pc:docMk/>
            <pc:sldMk cId="1633768804" sldId="366"/>
            <ac:picMk id="5" creationId="{D5FF2BF2-C924-4204-B5FC-C39A226F5DD4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09:20:17.497" v="2243" actId="6549"/>
        <pc:sldMkLst>
          <pc:docMk/>
          <pc:sldMk cId="2065399202" sldId="367"/>
        </pc:sldMkLst>
        <pc:spChg chg="mod">
          <ac:chgData name="Galván Rojas, Jose Luis" userId="ed4841ff-f0bc-4193-9015-c7b42daab052" providerId="ADAL" clId="{E7B52A73-9550-4F51-A403-7D487564B8EA}" dt="2019-10-23T08:40:13.185" v="1637" actId="20577"/>
          <ac:spMkLst>
            <pc:docMk/>
            <pc:sldMk cId="2065399202" sldId="367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09:09:28.310" v="1889" actId="14100"/>
          <ac:spMkLst>
            <pc:docMk/>
            <pc:sldMk cId="2065399202" sldId="367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09:15.628" v="1883" actId="478"/>
          <ac:picMkLst>
            <pc:docMk/>
            <pc:sldMk cId="2065399202" sldId="367"/>
            <ac:picMk id="3" creationId="{7B10BA1B-B19B-49E3-BF5D-CF588F86225C}"/>
          </ac:picMkLst>
        </pc:picChg>
        <pc:picChg chg="add del mod">
          <ac:chgData name="Galván Rojas, Jose Luis" userId="ed4841ff-f0bc-4193-9015-c7b42daab052" providerId="ADAL" clId="{E7B52A73-9550-4F51-A403-7D487564B8EA}" dt="2019-10-23T09:08:38.299" v="1882" actId="478"/>
          <ac:picMkLst>
            <pc:docMk/>
            <pc:sldMk cId="2065399202" sldId="367"/>
            <ac:picMk id="5" creationId="{CB02A0DB-5E18-4B49-A94D-3906D3720CA5}"/>
          </ac:picMkLst>
        </pc:picChg>
        <pc:picChg chg="add mod">
          <ac:chgData name="Galván Rojas, Jose Luis" userId="ed4841ff-f0bc-4193-9015-c7b42daab052" providerId="ADAL" clId="{E7B52A73-9550-4F51-A403-7D487564B8EA}" dt="2019-10-23T09:09:19.538" v="1888" actId="1076"/>
          <ac:picMkLst>
            <pc:docMk/>
            <pc:sldMk cId="2065399202" sldId="367"/>
            <ac:picMk id="8" creationId="{5FD6407B-DC35-49B8-9080-F1FE7DD795F2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09:20:20.009" v="2244" actId="6549"/>
        <pc:sldMkLst>
          <pc:docMk/>
          <pc:sldMk cId="3354588075" sldId="368"/>
        </pc:sldMkLst>
        <pc:spChg chg="mod">
          <ac:chgData name="Galván Rojas, Jose Luis" userId="ed4841ff-f0bc-4193-9015-c7b42daab052" providerId="ADAL" clId="{E7B52A73-9550-4F51-A403-7D487564B8EA}" dt="2019-10-23T09:09:41.617" v="1906" actId="20577"/>
          <ac:spMkLst>
            <pc:docMk/>
            <pc:sldMk cId="3354588075" sldId="368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09:16:51.164" v="2221" actId="20577"/>
          <ac:spMkLst>
            <pc:docMk/>
            <pc:sldMk cId="3354588075" sldId="368"/>
            <ac:spMk id="9" creationId="{F5E2DC4F-3757-764C-A05D-C36B27FA54B5}"/>
          </ac:spMkLst>
        </pc:spChg>
        <pc:picChg chg="add del mod">
          <ac:chgData name="Galván Rojas, Jose Luis" userId="ed4841ff-f0bc-4193-9015-c7b42daab052" providerId="ADAL" clId="{E7B52A73-9550-4F51-A403-7D487564B8EA}" dt="2019-10-23T09:17:34.320" v="2224" actId="478"/>
          <ac:picMkLst>
            <pc:docMk/>
            <pc:sldMk cId="3354588075" sldId="368"/>
            <ac:picMk id="3" creationId="{987A42DA-3E88-4900-A904-D1F53883602B}"/>
          </ac:picMkLst>
        </pc:picChg>
        <pc:picChg chg="add del mod">
          <ac:chgData name="Galván Rojas, Jose Luis" userId="ed4841ff-f0bc-4193-9015-c7b42daab052" providerId="ADAL" clId="{E7B52A73-9550-4F51-A403-7D487564B8EA}" dt="2019-10-23T09:17:47.820" v="2226" actId="478"/>
          <ac:picMkLst>
            <pc:docMk/>
            <pc:sldMk cId="3354588075" sldId="368"/>
            <ac:picMk id="7" creationId="{4AC2D036-49FE-4A1E-905E-E274B99E05E0}"/>
          </ac:picMkLst>
        </pc:picChg>
        <pc:picChg chg="del">
          <ac:chgData name="Galván Rojas, Jose Luis" userId="ed4841ff-f0bc-4193-9015-c7b42daab052" providerId="ADAL" clId="{E7B52A73-9550-4F51-A403-7D487564B8EA}" dt="2019-10-23T09:17:31.569" v="2222" actId="478"/>
          <ac:picMkLst>
            <pc:docMk/>
            <pc:sldMk cId="3354588075" sldId="368"/>
            <ac:picMk id="8" creationId="{5FD6407B-DC35-49B8-9080-F1FE7DD795F2}"/>
          </ac:picMkLst>
        </pc:picChg>
        <pc:picChg chg="add del mod">
          <ac:chgData name="Galván Rojas, Jose Luis" userId="ed4841ff-f0bc-4193-9015-c7b42daab052" providerId="ADAL" clId="{E7B52A73-9550-4F51-A403-7D487564B8EA}" dt="2019-10-23T09:18:16.280" v="2228" actId="478"/>
          <ac:picMkLst>
            <pc:docMk/>
            <pc:sldMk cId="3354588075" sldId="368"/>
            <ac:picMk id="11" creationId="{F4E341AA-9C6D-45A9-ABFF-FECC9FC0F41C}"/>
          </ac:picMkLst>
        </pc:picChg>
        <pc:picChg chg="add del mod">
          <ac:chgData name="Galván Rojas, Jose Luis" userId="ed4841ff-f0bc-4193-9015-c7b42daab052" providerId="ADAL" clId="{E7B52A73-9550-4F51-A403-7D487564B8EA}" dt="2019-10-23T09:18:45.426" v="2231" actId="478"/>
          <ac:picMkLst>
            <pc:docMk/>
            <pc:sldMk cId="3354588075" sldId="368"/>
            <ac:picMk id="13" creationId="{AF708EAC-C51F-41E3-9FB8-82057B91F65E}"/>
          </ac:picMkLst>
        </pc:picChg>
        <pc:picChg chg="add del mod">
          <ac:chgData name="Galván Rojas, Jose Luis" userId="ed4841ff-f0bc-4193-9015-c7b42daab052" providerId="ADAL" clId="{E7B52A73-9550-4F51-A403-7D487564B8EA}" dt="2019-10-23T09:18:56.754" v="2233" actId="478"/>
          <ac:picMkLst>
            <pc:docMk/>
            <pc:sldMk cId="3354588075" sldId="368"/>
            <ac:picMk id="15" creationId="{CA259244-D200-42E2-834F-504AA06B5EAE}"/>
          </ac:picMkLst>
        </pc:picChg>
        <pc:picChg chg="add mod">
          <ac:chgData name="Galván Rojas, Jose Luis" userId="ed4841ff-f0bc-4193-9015-c7b42daab052" providerId="ADAL" clId="{E7B52A73-9550-4F51-A403-7D487564B8EA}" dt="2019-10-23T09:19:49.205" v="2239" actId="1076"/>
          <ac:picMkLst>
            <pc:docMk/>
            <pc:sldMk cId="3354588075" sldId="368"/>
            <ac:picMk id="17" creationId="{ADDD8C1B-0B0E-406D-8895-97CB8CBD9698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10:20:47.905" v="3495" actId="1076"/>
        <pc:sldMkLst>
          <pc:docMk/>
          <pc:sldMk cId="4042321162" sldId="369"/>
        </pc:sldMkLst>
        <pc:spChg chg="mod">
          <ac:chgData name="Galván Rojas, Jose Luis" userId="ed4841ff-f0bc-4193-9015-c7b42daab052" providerId="ADAL" clId="{E7B52A73-9550-4F51-A403-7D487564B8EA}" dt="2019-10-23T09:20:55.024" v="2273" actId="20577"/>
          <ac:spMkLst>
            <pc:docMk/>
            <pc:sldMk cId="4042321162" sldId="369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20:39.786" v="3493" actId="14100"/>
          <ac:spMkLst>
            <pc:docMk/>
            <pc:sldMk cId="4042321162" sldId="369"/>
            <ac:spMk id="9" creationId="{F5E2DC4F-3757-764C-A05D-C36B27FA54B5}"/>
          </ac:spMkLst>
        </pc:spChg>
        <pc:picChg chg="add mod ord">
          <ac:chgData name="Galván Rojas, Jose Luis" userId="ed4841ff-f0bc-4193-9015-c7b42daab052" providerId="ADAL" clId="{E7B52A73-9550-4F51-A403-7D487564B8EA}" dt="2019-10-23T10:20:47.905" v="3495" actId="1076"/>
          <ac:picMkLst>
            <pc:docMk/>
            <pc:sldMk cId="4042321162" sldId="369"/>
            <ac:picMk id="3" creationId="{1D0242A5-8F38-49CE-841E-4573E89B69A5}"/>
          </ac:picMkLst>
        </pc:picChg>
        <pc:picChg chg="del">
          <ac:chgData name="Galván Rojas, Jose Luis" userId="ed4841ff-f0bc-4193-9015-c7b42daab052" providerId="ADAL" clId="{E7B52A73-9550-4F51-A403-7D487564B8EA}" dt="2019-10-23T09:21:57.244" v="2274" actId="478"/>
          <ac:picMkLst>
            <pc:docMk/>
            <pc:sldMk cId="4042321162" sldId="369"/>
            <ac:picMk id="17" creationId="{ADDD8C1B-0B0E-406D-8895-97CB8CBD9698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10:26:44.224" v="3808" actId="20577"/>
        <pc:sldMkLst>
          <pc:docMk/>
          <pc:sldMk cId="107650148" sldId="370"/>
        </pc:sldMkLst>
        <pc:spChg chg="mod">
          <ac:chgData name="Galván Rojas, Jose Luis" userId="ed4841ff-f0bc-4193-9015-c7b42daab052" providerId="ADAL" clId="{E7B52A73-9550-4F51-A403-7D487564B8EA}" dt="2019-10-23T09:23:18.495" v="2350" actId="20577"/>
          <ac:spMkLst>
            <pc:docMk/>
            <pc:sldMk cId="107650148" sldId="370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26:44.224" v="3808" actId="20577"/>
          <ac:spMkLst>
            <pc:docMk/>
            <pc:sldMk cId="107650148" sldId="370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24:33.842" v="2356" actId="478"/>
          <ac:picMkLst>
            <pc:docMk/>
            <pc:sldMk cId="107650148" sldId="370"/>
            <ac:picMk id="3" creationId="{1D0242A5-8F38-49CE-841E-4573E89B69A5}"/>
          </ac:picMkLst>
        </pc:picChg>
        <pc:picChg chg="add del mod">
          <ac:chgData name="Galván Rojas, Jose Luis" userId="ed4841ff-f0bc-4193-9015-c7b42daab052" providerId="ADAL" clId="{E7B52A73-9550-4F51-A403-7D487564B8EA}" dt="2019-10-23T09:24:09.212" v="2355" actId="478"/>
          <ac:picMkLst>
            <pc:docMk/>
            <pc:sldMk cId="107650148" sldId="370"/>
            <ac:picMk id="5" creationId="{C59FDC54-4371-4DAB-A564-8EF90E6648D1}"/>
          </ac:picMkLst>
        </pc:picChg>
        <pc:picChg chg="add mod">
          <ac:chgData name="Galván Rojas, Jose Luis" userId="ed4841ff-f0bc-4193-9015-c7b42daab052" providerId="ADAL" clId="{E7B52A73-9550-4F51-A403-7D487564B8EA}" dt="2019-10-23T09:24:42.847" v="2362" actId="1076"/>
          <ac:picMkLst>
            <pc:docMk/>
            <pc:sldMk cId="107650148" sldId="370"/>
            <ac:picMk id="1026" creationId="{CDAD41F3-AF34-4672-9FB7-20AC1CB01E29}"/>
          </ac:picMkLst>
        </pc:picChg>
      </pc:sldChg>
      <pc:sldChg chg="modSp add del">
        <pc:chgData name="Galván Rojas, Jose Luis" userId="ed4841ff-f0bc-4193-9015-c7b42daab052" providerId="ADAL" clId="{E7B52A73-9550-4F51-A403-7D487564B8EA}" dt="2019-10-23T09:23:07.184" v="2325" actId="2696"/>
        <pc:sldMkLst>
          <pc:docMk/>
          <pc:sldMk cId="1704092340" sldId="370"/>
        </pc:sldMkLst>
        <pc:spChg chg="mod">
          <ac:chgData name="Galván Rojas, Jose Luis" userId="ed4841ff-f0bc-4193-9015-c7b42daab052" providerId="ADAL" clId="{E7B52A73-9550-4F51-A403-7D487564B8EA}" dt="2019-10-23T09:22:59.122" v="2324" actId="20577"/>
          <ac:spMkLst>
            <pc:docMk/>
            <pc:sldMk cId="1704092340" sldId="370"/>
            <ac:spMk id="6" creationId="{1B828EBC-B3D2-40D0-B229-D7BF173E6E41}"/>
          </ac:spMkLst>
        </pc:spChg>
      </pc:sldChg>
      <pc:sldChg chg="add del">
        <pc:chgData name="Galván Rojas, Jose Luis" userId="ed4841ff-f0bc-4193-9015-c7b42daab052" providerId="ADAL" clId="{E7B52A73-9550-4F51-A403-7D487564B8EA}" dt="2019-10-23T09:23:08.120" v="2326" actId="2696"/>
        <pc:sldMkLst>
          <pc:docMk/>
          <pc:sldMk cId="183301947" sldId="371"/>
        </pc:sldMkLst>
      </pc:sldChg>
      <pc:sldChg chg="addSp delSp modSp add">
        <pc:chgData name="Galván Rojas, Jose Luis" userId="ed4841ff-f0bc-4193-9015-c7b42daab052" providerId="ADAL" clId="{E7B52A73-9550-4F51-A403-7D487564B8EA}" dt="2019-10-23T10:29:14.084" v="4127" actId="14100"/>
        <pc:sldMkLst>
          <pc:docMk/>
          <pc:sldMk cId="478743324" sldId="371"/>
        </pc:sldMkLst>
        <pc:spChg chg="mod">
          <ac:chgData name="Galván Rojas, Jose Luis" userId="ed4841ff-f0bc-4193-9015-c7b42daab052" providerId="ADAL" clId="{E7B52A73-9550-4F51-A403-7D487564B8EA}" dt="2019-10-23T09:25:14.959" v="2395" actId="20577"/>
          <ac:spMkLst>
            <pc:docMk/>
            <pc:sldMk cId="478743324" sldId="371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29:14.084" v="4127" actId="14100"/>
          <ac:spMkLst>
            <pc:docMk/>
            <pc:sldMk cId="478743324" sldId="371"/>
            <ac:spMk id="9" creationId="{F5E2DC4F-3757-764C-A05D-C36B27FA54B5}"/>
          </ac:spMkLst>
        </pc:spChg>
        <pc:picChg chg="add mod">
          <ac:chgData name="Galván Rojas, Jose Luis" userId="ed4841ff-f0bc-4193-9015-c7b42daab052" providerId="ADAL" clId="{E7B52A73-9550-4F51-A403-7D487564B8EA}" dt="2019-10-23T10:29:10.468" v="4126" actId="1076"/>
          <ac:picMkLst>
            <pc:docMk/>
            <pc:sldMk cId="478743324" sldId="371"/>
            <ac:picMk id="3" creationId="{A605690A-E50E-4F58-AEFD-A89AE768C05C}"/>
          </ac:picMkLst>
        </pc:picChg>
        <pc:picChg chg="del">
          <ac:chgData name="Galván Rojas, Jose Luis" userId="ed4841ff-f0bc-4193-9015-c7b42daab052" providerId="ADAL" clId="{E7B52A73-9550-4F51-A403-7D487564B8EA}" dt="2019-10-23T09:25:17.368" v="2396" actId="478"/>
          <ac:picMkLst>
            <pc:docMk/>
            <pc:sldMk cId="478743324" sldId="371"/>
            <ac:picMk id="1026" creationId="{CDAD41F3-AF34-4672-9FB7-20AC1CB01E29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10:34:03.065" v="4466" actId="20577"/>
        <pc:sldMkLst>
          <pc:docMk/>
          <pc:sldMk cId="455057150" sldId="372"/>
        </pc:sldMkLst>
        <pc:spChg chg="mod">
          <ac:chgData name="Galván Rojas, Jose Luis" userId="ed4841ff-f0bc-4193-9015-c7b42daab052" providerId="ADAL" clId="{E7B52A73-9550-4F51-A403-7D487564B8EA}" dt="2019-10-23T09:27:11.658" v="2424" actId="20577"/>
          <ac:spMkLst>
            <pc:docMk/>
            <pc:sldMk cId="455057150" sldId="372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34:03.065" v="4466" actId="20577"/>
          <ac:spMkLst>
            <pc:docMk/>
            <pc:sldMk cId="455057150" sldId="372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27:29.489" v="2425" actId="478"/>
          <ac:picMkLst>
            <pc:docMk/>
            <pc:sldMk cId="455057150" sldId="372"/>
            <ac:picMk id="3" creationId="{A605690A-E50E-4F58-AEFD-A89AE768C05C}"/>
          </ac:picMkLst>
        </pc:picChg>
        <pc:picChg chg="add mod">
          <ac:chgData name="Galván Rojas, Jose Luis" userId="ed4841ff-f0bc-4193-9015-c7b42daab052" providerId="ADAL" clId="{E7B52A73-9550-4F51-A403-7D487564B8EA}" dt="2019-10-23T09:27:35.193" v="2431" actId="1076"/>
          <ac:picMkLst>
            <pc:docMk/>
            <pc:sldMk cId="455057150" sldId="372"/>
            <ac:picMk id="5" creationId="{89DCB49E-EAF7-4884-BD2F-4C569DAE48F5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10:37:36.828" v="5099" actId="20577"/>
        <pc:sldMkLst>
          <pc:docMk/>
          <pc:sldMk cId="3325227930" sldId="373"/>
        </pc:sldMkLst>
        <pc:spChg chg="add mod">
          <ac:chgData name="Galván Rojas, Jose Luis" userId="ed4841ff-f0bc-4193-9015-c7b42daab052" providerId="ADAL" clId="{E7B52A73-9550-4F51-A403-7D487564B8EA}" dt="2019-10-23T10:37:36.828" v="5099" actId="20577"/>
          <ac:spMkLst>
            <pc:docMk/>
            <pc:sldMk cId="3325227930" sldId="373"/>
            <ac:spMk id="5" creationId="{9BB3D784-4382-4CEF-BC74-F02C5A07AF21}"/>
          </ac:spMkLst>
        </pc:spChg>
        <pc:spChg chg="mod">
          <ac:chgData name="Galván Rojas, Jose Luis" userId="ed4841ff-f0bc-4193-9015-c7b42daab052" providerId="ADAL" clId="{E7B52A73-9550-4F51-A403-7D487564B8EA}" dt="2019-10-23T09:27:53.347" v="2446" actId="6549"/>
          <ac:spMkLst>
            <pc:docMk/>
            <pc:sldMk cId="3325227930" sldId="373"/>
            <ac:spMk id="6" creationId="{1B828EBC-B3D2-40D0-B229-D7BF173E6E41}"/>
          </ac:spMkLst>
        </pc:spChg>
        <pc:spChg chg="del mod">
          <ac:chgData name="Galván Rojas, Jose Luis" userId="ed4841ff-f0bc-4193-9015-c7b42daab052" providerId="ADAL" clId="{E7B52A73-9550-4F51-A403-7D487564B8EA}" dt="2019-10-23T09:50:58.012" v="2873" actId="478"/>
          <ac:spMkLst>
            <pc:docMk/>
            <pc:sldMk cId="3325227930" sldId="373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38:50.487" v="2456" actId="478"/>
          <ac:picMkLst>
            <pc:docMk/>
            <pc:sldMk cId="3325227930" sldId="373"/>
            <ac:picMk id="5" creationId="{89DCB49E-EAF7-4884-BD2F-4C569DAE48F5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09:51:03.735" v="2874" actId="1076"/>
        <pc:sldMkLst>
          <pc:docMk/>
          <pc:sldMk cId="1301013003" sldId="374"/>
        </pc:sldMkLst>
        <pc:spChg chg="add del mod">
          <ac:chgData name="Galván Rojas, Jose Luis" userId="ed4841ff-f0bc-4193-9015-c7b42daab052" providerId="ADAL" clId="{E7B52A73-9550-4F51-A403-7D487564B8EA}" dt="2019-10-23T09:28:06.818" v="2449" actId="478"/>
          <ac:spMkLst>
            <pc:docMk/>
            <pc:sldMk cId="1301013003" sldId="374"/>
            <ac:spMk id="3" creationId="{BD031E0D-135D-4A72-8666-8072873D51B5}"/>
          </ac:spMkLst>
        </pc:spChg>
        <pc:spChg chg="del">
          <ac:chgData name="Galván Rojas, Jose Luis" userId="ed4841ff-f0bc-4193-9015-c7b42daab052" providerId="ADAL" clId="{E7B52A73-9550-4F51-A403-7D487564B8EA}" dt="2019-10-23T09:28:05.560" v="2448" actId="478"/>
          <ac:spMkLst>
            <pc:docMk/>
            <pc:sldMk cId="1301013003" sldId="374"/>
            <ac:spMk id="6147" creationId="{00000000-0000-0000-0000-000000000000}"/>
          </ac:spMkLst>
        </pc:spChg>
        <pc:picChg chg="add mod">
          <ac:chgData name="Galván Rojas, Jose Luis" userId="ed4841ff-f0bc-4193-9015-c7b42daab052" providerId="ADAL" clId="{E7B52A73-9550-4F51-A403-7D487564B8EA}" dt="2019-10-23T09:51:03.735" v="2874" actId="1076"/>
          <ac:picMkLst>
            <pc:docMk/>
            <pc:sldMk cId="1301013003" sldId="374"/>
            <ac:picMk id="6" creationId="{DDEF3C45-449A-46D8-965D-DDC3EC863DE4}"/>
          </ac:picMkLst>
        </pc:picChg>
      </pc:sldChg>
      <pc:sldChg chg="delSp modSp add modNotesTx">
        <pc:chgData name="Galván Rojas, Jose Luis" userId="ed4841ff-f0bc-4193-9015-c7b42daab052" providerId="ADAL" clId="{E7B52A73-9550-4F51-A403-7D487564B8EA}" dt="2019-10-23T10:10:23.625" v="2945" actId="20577"/>
        <pc:sldMkLst>
          <pc:docMk/>
          <pc:sldMk cId="29107769" sldId="375"/>
        </pc:sldMkLst>
        <pc:spChg chg="mod">
          <ac:chgData name="Galván Rojas, Jose Luis" userId="ed4841ff-f0bc-4193-9015-c7b42daab052" providerId="ADAL" clId="{E7B52A73-9550-4F51-A403-7D487564B8EA}" dt="2019-10-23T09:39:38.343" v="2480" actId="20577"/>
          <ac:spMkLst>
            <pc:docMk/>
            <pc:sldMk cId="29107769" sldId="375"/>
            <ac:spMk id="6" creationId="{1B828EBC-B3D2-40D0-B229-D7BF173E6E41}"/>
          </ac:spMkLst>
        </pc:spChg>
        <pc:spChg chg="del">
          <ac:chgData name="Galván Rojas, Jose Luis" userId="ed4841ff-f0bc-4193-9015-c7b42daab052" providerId="ADAL" clId="{E7B52A73-9550-4F51-A403-7D487564B8EA}" dt="2019-10-23T09:39:44.905" v="2482" actId="478"/>
          <ac:spMkLst>
            <pc:docMk/>
            <pc:sldMk cId="29107769" sldId="375"/>
            <ac:spMk id="7" creationId="{D74BA12F-95C6-4C0F-ABCC-4C43C997BDCE}"/>
          </ac:spMkLst>
        </pc:spChg>
        <pc:spChg chg="del">
          <ac:chgData name="Galván Rojas, Jose Luis" userId="ed4841ff-f0bc-4193-9015-c7b42daab052" providerId="ADAL" clId="{E7B52A73-9550-4F51-A403-7D487564B8EA}" dt="2019-10-23T09:39:48.839" v="2483" actId="478"/>
          <ac:spMkLst>
            <pc:docMk/>
            <pc:sldMk cId="29107769" sldId="375"/>
            <ac:spMk id="8" creationId="{60179D42-1BB8-445E-9887-0E4C46A348F0}"/>
          </ac:spMkLst>
        </pc:spChg>
        <pc:spChg chg="mod">
          <ac:chgData name="Galván Rojas, Jose Luis" userId="ed4841ff-f0bc-4193-9015-c7b42daab052" providerId="ADAL" clId="{E7B52A73-9550-4F51-A403-7D487564B8EA}" dt="2019-10-23T10:10:23.625" v="2945" actId="20577"/>
          <ac:spMkLst>
            <pc:docMk/>
            <pc:sldMk cId="29107769" sldId="375"/>
            <ac:spMk id="9" creationId="{F5E2DC4F-3757-764C-A05D-C36B27FA54B5}"/>
          </ac:spMkLst>
        </pc:spChg>
        <pc:spChg chg="del">
          <ac:chgData name="Galván Rojas, Jose Luis" userId="ed4841ff-f0bc-4193-9015-c7b42daab052" providerId="ADAL" clId="{E7B52A73-9550-4F51-A403-7D487564B8EA}" dt="2019-10-23T09:39:43.631" v="2481" actId="478"/>
          <ac:spMkLst>
            <pc:docMk/>
            <pc:sldMk cId="29107769" sldId="375"/>
            <ac:spMk id="10" creationId="{B8E380AB-7E82-45EB-8291-3C0CBFDD3D7C}"/>
          </ac:spMkLst>
        </pc:spChg>
      </pc:sldChg>
    </pc:docChg>
  </pc:docChgLst>
  <pc:docChgLst>
    <pc:chgData name="Galván Rojas, Jose Luis" userId="ed4841ff-f0bc-4193-9015-c7b42daab052" providerId="ADAL" clId="{B61D63AE-970A-4BBE-9303-F40A485EEC4F}"/>
    <pc:docChg chg="undo custSel addSld modSld">
      <pc:chgData name="Galván Rojas, Jose Luis" userId="ed4841ff-f0bc-4193-9015-c7b42daab052" providerId="ADAL" clId="{B61D63AE-970A-4BBE-9303-F40A485EEC4F}" dt="2019-10-22T10:24:25.566" v="1202" actId="20577"/>
      <pc:docMkLst>
        <pc:docMk/>
      </pc:docMkLst>
      <pc:sldChg chg="addSp delSp modSp modNotesTx">
        <pc:chgData name="Galván Rojas, Jose Luis" userId="ed4841ff-f0bc-4193-9015-c7b42daab052" providerId="ADAL" clId="{B61D63AE-970A-4BBE-9303-F40A485EEC4F}" dt="2019-10-22T10:20:32.585" v="1174" actId="20577"/>
        <pc:sldMkLst>
          <pc:docMk/>
          <pc:sldMk cId="4102509458" sldId="363"/>
        </pc:sldMkLst>
        <pc:spChg chg="add del mod">
          <ac:chgData name="Galván Rojas, Jose Luis" userId="ed4841ff-f0bc-4193-9015-c7b42daab052" providerId="ADAL" clId="{B61D63AE-970A-4BBE-9303-F40A485EEC4F}" dt="2019-10-22T09:13:09.009" v="51"/>
          <ac:spMkLst>
            <pc:docMk/>
            <pc:sldMk cId="4102509458" sldId="363"/>
            <ac:spMk id="3" creationId="{D7DDADCD-5D94-4506-B30F-6F5058F14FD1}"/>
          </ac:spMkLst>
        </pc:spChg>
        <pc:spChg chg="add del mod">
          <ac:chgData name="Galván Rojas, Jose Luis" userId="ed4841ff-f0bc-4193-9015-c7b42daab052" providerId="ADAL" clId="{B61D63AE-970A-4BBE-9303-F40A485EEC4F}" dt="2019-10-22T09:07:07.301" v="26" actId="20577"/>
          <ac:spMkLst>
            <pc:docMk/>
            <pc:sldMk cId="4102509458" sldId="363"/>
            <ac:spMk id="6" creationId="{1B828EBC-B3D2-40D0-B229-D7BF173E6E41}"/>
          </ac:spMkLst>
        </pc:spChg>
        <pc:spChg chg="add mod">
          <ac:chgData name="Galván Rojas, Jose Luis" userId="ed4841ff-f0bc-4193-9015-c7b42daab052" providerId="ADAL" clId="{B61D63AE-970A-4BBE-9303-F40A485EEC4F}" dt="2019-10-22T10:19:51.987" v="1085" actId="179"/>
          <ac:spMkLst>
            <pc:docMk/>
            <pc:sldMk cId="4102509458" sldId="363"/>
            <ac:spMk id="7" creationId="{D74BA12F-95C6-4C0F-ABCC-4C43C997BDCE}"/>
          </ac:spMkLst>
        </pc:spChg>
        <pc:spChg chg="mod">
          <ac:chgData name="Galván Rojas, Jose Luis" userId="ed4841ff-f0bc-4193-9015-c7b42daab052" providerId="ADAL" clId="{B61D63AE-970A-4BBE-9303-F40A485EEC4F}" dt="2019-10-22T10:10:19.431" v="646" actId="20577"/>
          <ac:spMkLst>
            <pc:docMk/>
            <pc:sldMk cId="4102509458" sldId="363"/>
            <ac:spMk id="9" creationId="{F5E2DC4F-3757-764C-A05D-C36B27FA54B5}"/>
          </ac:spMkLst>
        </pc:spChg>
        <pc:picChg chg="add del mod">
          <ac:chgData name="Galván Rojas, Jose Luis" userId="ed4841ff-f0bc-4193-9015-c7b42daab052" providerId="ADAL" clId="{B61D63AE-970A-4BBE-9303-F40A485EEC4F}" dt="2019-10-22T09:13:13.936" v="53" actId="478"/>
          <ac:picMkLst>
            <pc:docMk/>
            <pc:sldMk cId="4102509458" sldId="363"/>
            <ac:picMk id="2" creationId="{0CE4E725-5B49-46EB-B8DE-FADCDAEF9726}"/>
          </ac:picMkLst>
        </pc:picChg>
      </pc:sldChg>
      <pc:sldChg chg="modSp add">
        <pc:chgData name="Galván Rojas, Jose Luis" userId="ed4841ff-f0bc-4193-9015-c7b42daab052" providerId="ADAL" clId="{B61D63AE-970A-4BBE-9303-F40A485EEC4F}" dt="2019-10-22T10:24:25.566" v="1202" actId="20577"/>
        <pc:sldMkLst>
          <pc:docMk/>
          <pc:sldMk cId="1170676798" sldId="364"/>
        </pc:sldMkLst>
        <pc:spChg chg="mod">
          <ac:chgData name="Galván Rojas, Jose Luis" userId="ed4841ff-f0bc-4193-9015-c7b42daab052" providerId="ADAL" clId="{B61D63AE-970A-4BBE-9303-F40A485EEC4F}" dt="2019-10-22T10:24:25.566" v="1202" actId="20577"/>
          <ac:spMkLst>
            <pc:docMk/>
            <pc:sldMk cId="1170676798" sldId="364"/>
            <ac:spMk id="6" creationId="{1B828EBC-B3D2-40D0-B229-D7BF173E6E41}"/>
          </ac:spMkLst>
        </pc:spChg>
      </pc:sldChg>
      <pc:sldChg chg="add">
        <pc:chgData name="Galván Rojas, Jose Luis" userId="ed4841ff-f0bc-4193-9015-c7b42daab052" providerId="ADAL" clId="{B61D63AE-970A-4BBE-9303-F40A485EEC4F}" dt="2019-10-22T10:24:14.602" v="1176"/>
        <pc:sldMkLst>
          <pc:docMk/>
          <pc:sldMk cId="3681396790" sldId="36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313" cy="717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5592763" y="0"/>
            <a:ext cx="4278312" cy="717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46EE3-7DE8-4153-8C10-BD188C72910D}" type="datetimeFigureOut">
              <a:rPr lang="es-ES" smtClean="0"/>
              <a:t>03/11/2020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13584238"/>
            <a:ext cx="4278313" cy="717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5592763" y="13584238"/>
            <a:ext cx="4278312" cy="717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03977E-019A-42E5-8779-86B6307444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91934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8153" cy="715089"/>
          </a:xfrm>
          <a:prstGeom prst="rect">
            <a:avLst/>
          </a:prstGeom>
        </p:spPr>
        <p:txBody>
          <a:bodyPr vert="horz" lIns="132158" tIns="66079" rIns="132158" bIns="6607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7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592226" y="0"/>
            <a:ext cx="4278153" cy="715089"/>
          </a:xfrm>
          <a:prstGeom prst="rect">
            <a:avLst/>
          </a:prstGeom>
        </p:spPr>
        <p:txBody>
          <a:bodyPr vert="horz" wrap="square" lIns="132158" tIns="66079" rIns="132158" bIns="6607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 smtClean="0"/>
            </a:lvl1pPr>
          </a:lstStyle>
          <a:p>
            <a:pPr>
              <a:defRPr/>
            </a:pPr>
            <a:fld id="{AA92BC93-7732-4ABC-82E7-61557F8ED5AA}" type="datetimeFigureOut">
              <a:rPr lang="es-ES" altLang="es-ES"/>
              <a:pPr>
                <a:defRPr/>
              </a:pPr>
              <a:t>03/11/2020</a:t>
            </a:fld>
            <a:endParaRPr lang="es-ES" alt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68275" y="1071563"/>
            <a:ext cx="9536113" cy="5364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158" tIns="66079" rIns="132158" bIns="66079" rtlCol="0" anchor="ctr"/>
          <a:lstStyle/>
          <a:p>
            <a:pPr lvl="0"/>
            <a:endParaRPr lang="es-ES" noProof="0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87267" y="6793349"/>
            <a:ext cx="7898130" cy="6435805"/>
          </a:xfrm>
          <a:prstGeom prst="rect">
            <a:avLst/>
          </a:prstGeom>
        </p:spPr>
        <p:txBody>
          <a:bodyPr vert="horz" wrap="square" lIns="132158" tIns="66079" rIns="132158" bIns="660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 noProof="0"/>
              <a:t>Haga clic para modificar el estilo de texto del patrón</a:t>
            </a:r>
          </a:p>
          <a:p>
            <a:pPr lvl="1"/>
            <a:r>
              <a:rPr lang="es-ES_tradnl" altLang="es-ES" noProof="0"/>
              <a:t>Segundo nivel</a:t>
            </a:r>
          </a:p>
          <a:p>
            <a:pPr lvl="2"/>
            <a:r>
              <a:rPr lang="es-ES_tradnl" altLang="es-ES" noProof="0"/>
              <a:t>Tercer nivel</a:t>
            </a:r>
          </a:p>
          <a:p>
            <a:pPr lvl="3"/>
            <a:r>
              <a:rPr lang="es-ES_tradnl" altLang="es-ES" noProof="0"/>
              <a:t>Cuarto nivel</a:t>
            </a:r>
          </a:p>
          <a:p>
            <a:pPr lvl="4"/>
            <a:r>
              <a:rPr lang="es-ES_tradnl" altLang="es-ES" noProof="0"/>
              <a:t>Quinto nivel</a:t>
            </a:r>
            <a:endParaRPr lang="es-ES" alt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13584216"/>
            <a:ext cx="4278153" cy="715089"/>
          </a:xfrm>
          <a:prstGeom prst="rect">
            <a:avLst/>
          </a:prstGeom>
        </p:spPr>
        <p:txBody>
          <a:bodyPr vert="horz" lIns="132158" tIns="66079" rIns="132158" bIns="6607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7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592226" y="13584216"/>
            <a:ext cx="4278153" cy="715089"/>
          </a:xfrm>
          <a:prstGeom prst="rect">
            <a:avLst/>
          </a:prstGeom>
        </p:spPr>
        <p:txBody>
          <a:bodyPr vert="horz" wrap="square" lIns="132158" tIns="66079" rIns="132158" bIns="6607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700"/>
            </a:lvl1pPr>
          </a:lstStyle>
          <a:p>
            <a:fld id="{C124E9A4-DB67-4D2A-BED2-07E78F4E284D}" type="slidenum">
              <a:rPr lang="es-ES" altLang="es-ES"/>
              <a:pPr/>
              <a:t>‹Nº›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9710162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68275" y="1071563"/>
            <a:ext cx="9536113" cy="5364162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734762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10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6539541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11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25200912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12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13284574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13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1409279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68275" y="1071563"/>
            <a:ext cx="9536113" cy="5364162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14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147467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2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158976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3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509882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4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435739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5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022037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6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2979671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7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23994506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8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1037950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9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615739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auto">
          <a:xfrm>
            <a:off x="6134101" y="6442076"/>
            <a:ext cx="60579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ts val="1600"/>
              </a:lnSpc>
              <a:defRPr/>
            </a:pPr>
            <a:r>
              <a:rPr lang="es-ES_tradnl" altLang="es-ES" sz="1600" dirty="0">
                <a:solidFill>
                  <a:srgbClr val="0070C0"/>
                </a:solidFill>
              </a:rPr>
              <a:t> </a:t>
            </a:r>
            <a:br>
              <a:rPr lang="es-ES_tradnl" altLang="es-ES" sz="1600" dirty="0">
                <a:solidFill>
                  <a:srgbClr val="0070C0"/>
                </a:solidFill>
              </a:rPr>
            </a:br>
            <a:r>
              <a:rPr lang="es-ES" altLang="es-ES" sz="1200" dirty="0">
                <a:solidFill>
                  <a:srgbClr val="093846"/>
                </a:solidFill>
              </a:rPr>
              <a:t>Av. Américo Vespucio, 13 2ª planta 41092 - Sevilla </a:t>
            </a:r>
            <a:endParaRPr lang="es-ES_tradnl" altLang="es-ES" sz="1200" dirty="0">
              <a:solidFill>
                <a:srgbClr val="093846"/>
              </a:solidFill>
            </a:endParaRPr>
          </a:p>
        </p:txBody>
      </p:sp>
      <p:sp>
        <p:nvSpPr>
          <p:cNvPr id="13" name="12 Título"/>
          <p:cNvSpPr>
            <a:spLocks noGrp="1"/>
          </p:cNvSpPr>
          <p:nvPr>
            <p:ph type="title"/>
          </p:nvPr>
        </p:nvSpPr>
        <p:spPr>
          <a:xfrm>
            <a:off x="815413" y="2708920"/>
            <a:ext cx="10972800" cy="1152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6966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134101" y="6442076"/>
            <a:ext cx="60579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ts val="1600"/>
              </a:lnSpc>
              <a:defRPr/>
            </a:pPr>
            <a:r>
              <a:rPr lang="es-ES_tradnl" altLang="es-ES" sz="1600" dirty="0">
                <a:solidFill>
                  <a:srgbClr val="0070C0"/>
                </a:solidFill>
              </a:rPr>
              <a:t> </a:t>
            </a:r>
            <a:br>
              <a:rPr lang="es-ES_tradnl" altLang="es-ES" sz="1600" dirty="0">
                <a:solidFill>
                  <a:srgbClr val="0070C0"/>
                </a:solidFill>
              </a:rPr>
            </a:br>
            <a:r>
              <a:rPr lang="es-ES" altLang="es-ES" sz="1200" dirty="0">
                <a:solidFill>
                  <a:srgbClr val="093846"/>
                </a:solidFill>
              </a:rPr>
              <a:t>Av. Américo Vespucio, 13 2ª planta 41092 - Sevilla </a:t>
            </a:r>
            <a:endParaRPr lang="es-ES_tradnl" altLang="es-ES" sz="1200" dirty="0">
              <a:solidFill>
                <a:srgbClr val="093846"/>
              </a:solidFill>
            </a:endParaRPr>
          </a:p>
        </p:txBody>
      </p:sp>
      <p:sp>
        <p:nvSpPr>
          <p:cNvPr id="12" name="12 Título"/>
          <p:cNvSpPr>
            <a:spLocks noGrp="1"/>
          </p:cNvSpPr>
          <p:nvPr>
            <p:ph type="title"/>
          </p:nvPr>
        </p:nvSpPr>
        <p:spPr>
          <a:xfrm>
            <a:off x="815413" y="2708920"/>
            <a:ext cx="10972800" cy="1152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1775884" y="3860800"/>
            <a:ext cx="8737600" cy="1081088"/>
          </a:xfrm>
          <a:prstGeom prst="rect">
            <a:avLst/>
          </a:prstGeom>
        </p:spPr>
        <p:txBody>
          <a:bodyPr/>
          <a:lstStyle>
            <a:lvl1pPr algn="ctr">
              <a:buNone/>
              <a:defRPr sz="2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686977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sz="quarter" idx="10"/>
          </p:nvPr>
        </p:nvSpPr>
        <p:spPr>
          <a:xfrm>
            <a:off x="1775521" y="1916832"/>
            <a:ext cx="8447617" cy="331311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45561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212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23392" y="836713"/>
            <a:ext cx="10753195" cy="864096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8" name="7 Marcador de texto"/>
          <p:cNvSpPr>
            <a:spLocks noGrp="1"/>
          </p:cNvSpPr>
          <p:nvPr>
            <p:ph type="body" sz="quarter" idx="10"/>
          </p:nvPr>
        </p:nvSpPr>
        <p:spPr>
          <a:xfrm>
            <a:off x="815413" y="1988840"/>
            <a:ext cx="8354483" cy="381635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buFont typeface="Arial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buFont typeface="Courier New" pitchFamily="49" charset="0"/>
              <a:buChar char="o"/>
              <a:defRPr sz="1800">
                <a:solidFill>
                  <a:schemeClr val="tx2">
                    <a:lumMod val="75000"/>
                  </a:schemeClr>
                </a:solidFill>
              </a:defRPr>
            </a:lvl3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</p:txBody>
      </p:sp>
      <p:sp>
        <p:nvSpPr>
          <p:cNvPr id="4" name="Marcador de número de diapositiva 2">
            <a:extLst>
              <a:ext uri="{FF2B5EF4-FFF2-40B4-BE49-F238E27FC236}">
                <a16:creationId xmlns:a16="http://schemas.microsoft.com/office/drawing/2014/main" id="{1FA5A280-2A66-4C64-957B-E13D595802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4381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Título"/>
          <p:cNvSpPr>
            <a:spLocks noGrp="1"/>
          </p:cNvSpPr>
          <p:nvPr>
            <p:ph type="ctrTitle"/>
          </p:nvPr>
        </p:nvSpPr>
        <p:spPr>
          <a:xfrm>
            <a:off x="623392" y="836713"/>
            <a:ext cx="10753195" cy="864096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9" name="7 Marcador de texto"/>
          <p:cNvSpPr>
            <a:spLocks noGrp="1"/>
          </p:cNvSpPr>
          <p:nvPr>
            <p:ph type="body" sz="quarter" idx="10"/>
          </p:nvPr>
        </p:nvSpPr>
        <p:spPr>
          <a:xfrm>
            <a:off x="815413" y="1988840"/>
            <a:ext cx="8354483" cy="381635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buFont typeface="Arial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buFont typeface="Courier New" pitchFamily="49" charset="0"/>
              <a:buChar char="o"/>
              <a:defRPr sz="1800">
                <a:solidFill>
                  <a:schemeClr val="tx2">
                    <a:lumMod val="75000"/>
                  </a:schemeClr>
                </a:solidFill>
              </a:defRPr>
            </a:lvl3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11"/>
          </p:nvPr>
        </p:nvSpPr>
        <p:spPr>
          <a:xfrm>
            <a:off x="5903979" y="2924944"/>
            <a:ext cx="5954184" cy="251936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ES" dirty="0"/>
          </a:p>
        </p:txBody>
      </p:sp>
      <p:sp>
        <p:nvSpPr>
          <p:cNvPr id="5" name="Marcador de número de diapositiva 2">
            <a:extLst>
              <a:ext uri="{FF2B5EF4-FFF2-40B4-BE49-F238E27FC236}">
                <a16:creationId xmlns:a16="http://schemas.microsoft.com/office/drawing/2014/main" id="{3E51F5EE-6D8C-4C9F-B1B8-9EF8824947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956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23392" y="836713"/>
            <a:ext cx="10753195" cy="864096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sz="quarter" idx="10"/>
          </p:nvPr>
        </p:nvSpPr>
        <p:spPr>
          <a:xfrm>
            <a:off x="1200151" y="2276475"/>
            <a:ext cx="10176933" cy="316865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ES" dirty="0"/>
          </a:p>
        </p:txBody>
      </p:sp>
      <p:sp>
        <p:nvSpPr>
          <p:cNvPr id="4" name="Marcador de número de diapositiva 2">
            <a:extLst>
              <a:ext uri="{FF2B5EF4-FFF2-40B4-BE49-F238E27FC236}">
                <a16:creationId xmlns:a16="http://schemas.microsoft.com/office/drawing/2014/main" id="{BC9CFC48-8F57-42FF-B381-0AA987A2B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4338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2">
            <a:extLst>
              <a:ext uri="{FF2B5EF4-FFF2-40B4-BE49-F238E27FC236}">
                <a16:creationId xmlns:a16="http://schemas.microsoft.com/office/drawing/2014/main" id="{30CAC89C-A017-4701-8695-FAC10660C8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062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134101" y="6442076"/>
            <a:ext cx="60579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ts val="1600"/>
              </a:lnSpc>
              <a:defRPr/>
            </a:pPr>
            <a:r>
              <a:rPr lang="es-ES_tradnl" altLang="es-ES" sz="1600" dirty="0">
                <a:solidFill>
                  <a:srgbClr val="0070C0"/>
                </a:solidFill>
              </a:rPr>
              <a:t> </a:t>
            </a:r>
            <a:br>
              <a:rPr lang="es-ES_tradnl" altLang="es-ES" sz="1600" dirty="0">
                <a:solidFill>
                  <a:srgbClr val="0070C0"/>
                </a:solidFill>
              </a:rPr>
            </a:br>
            <a:r>
              <a:rPr lang="es-ES" altLang="es-ES" sz="1200" dirty="0">
                <a:solidFill>
                  <a:srgbClr val="093846"/>
                </a:solidFill>
              </a:rPr>
              <a:t>Av. Américo Vespucio, 13 2ª planta 41092 - Sevilla </a:t>
            </a:r>
            <a:endParaRPr lang="es-ES_tradnl" altLang="es-ES" sz="1200" dirty="0">
              <a:solidFill>
                <a:srgbClr val="093846"/>
              </a:solidFill>
            </a:endParaRPr>
          </a:p>
        </p:txBody>
      </p:sp>
      <p:sp>
        <p:nvSpPr>
          <p:cNvPr id="12" name="12 Título"/>
          <p:cNvSpPr>
            <a:spLocks noGrp="1"/>
          </p:cNvSpPr>
          <p:nvPr>
            <p:ph type="title"/>
          </p:nvPr>
        </p:nvSpPr>
        <p:spPr>
          <a:xfrm>
            <a:off x="815413" y="2708920"/>
            <a:ext cx="10972800" cy="1152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1775884" y="3860800"/>
            <a:ext cx="8737600" cy="1081088"/>
          </a:xfrm>
          <a:prstGeom prst="rect">
            <a:avLst/>
          </a:prstGeom>
        </p:spPr>
        <p:txBody>
          <a:bodyPr/>
          <a:lstStyle>
            <a:lvl1pPr algn="ctr">
              <a:buNone/>
              <a:defRPr sz="2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801123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biLevel thresh="2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048F5250-2827-446F-A648-695178A1A75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6C9EB7E-5D16-4975-9852-CA5A86FBE1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88640"/>
            <a:ext cx="3073247" cy="7209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66" r:id="rId3"/>
    <p:sldLayoutId id="2147483767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 userDrawn="1"/>
        </p:nvSpPr>
        <p:spPr>
          <a:xfrm>
            <a:off x="0" y="6807200"/>
            <a:ext cx="12192000" cy="50800"/>
          </a:xfrm>
          <a:prstGeom prst="rect">
            <a:avLst/>
          </a:prstGeom>
          <a:solidFill>
            <a:srgbClr val="093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9" y="615822"/>
            <a:ext cx="3569223" cy="628016"/>
          </a:xfrm>
          <a:prstGeom prst="rect">
            <a:avLst/>
          </a:prstGeom>
        </p:spPr>
      </p:pic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0893E3E0-51F8-4742-9EC4-B69CE452A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476B8D-D32E-481B-AFF6-637B493D8C8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-27384"/>
            <a:ext cx="12192000" cy="6217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4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f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7 Título"/>
          <p:cNvSpPr>
            <a:spLocks noGrp="1"/>
          </p:cNvSpPr>
          <p:nvPr>
            <p:ph type="title"/>
          </p:nvPr>
        </p:nvSpPr>
        <p:spPr bwMode="auto">
          <a:xfrm>
            <a:off x="1215316" y="1268561"/>
            <a:ext cx="9761368" cy="1152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6000" dirty="0" smtClean="0">
                <a:latin typeface="Arial Narrow" panose="020B0606020202030204" pitchFamily="34" charset="0"/>
              </a:rPr>
              <a:t>Taller de</a:t>
            </a:r>
            <a:br>
              <a:rPr lang="es-ES_tradnl" sz="6000" dirty="0" smtClean="0">
                <a:latin typeface="Arial Narrow" panose="020B0606020202030204" pitchFamily="34" charset="0"/>
              </a:rPr>
            </a:br>
            <a:r>
              <a:rPr lang="es-ES_tradnl" sz="6000" dirty="0" smtClean="0">
                <a:latin typeface="Arial Narrow" panose="020B0606020202030204" pitchFamily="34" charset="0"/>
              </a:rPr>
              <a:t>Mapas de Impacto</a:t>
            </a:r>
            <a:r>
              <a:rPr lang="es-ES_tradnl" sz="3600" dirty="0">
                <a:latin typeface="Arial Narrow" panose="020B0606020202030204" pitchFamily="34" charset="0"/>
              </a:rPr>
              <a:t/>
            </a:r>
            <a:br>
              <a:rPr lang="es-ES_tradnl" sz="3600" dirty="0">
                <a:latin typeface="Arial Narrow" panose="020B0606020202030204" pitchFamily="34" charset="0"/>
              </a:rPr>
            </a:br>
            <a:endParaRPr lang="es-ES" altLang="es-ES" sz="2800" dirty="0">
              <a:latin typeface="Arial Narrow" panose="020B0606020202030204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96753F0-DE6E-48DF-8F17-F7A889F1CAE2}"/>
              </a:ext>
            </a:extLst>
          </p:cNvPr>
          <p:cNvSpPr/>
          <p:nvPr/>
        </p:nvSpPr>
        <p:spPr>
          <a:xfrm>
            <a:off x="3706906" y="3882730"/>
            <a:ext cx="47781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Marco gestión ágil en el SAS</a:t>
            </a:r>
            <a:endParaRPr lang="es-ES_tradnl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es-ES_tradnl" sz="3200" dirty="0">
                <a:solidFill>
                  <a:schemeClr val="bg1"/>
                </a:solidFill>
                <a:latin typeface="Arial Narrow" panose="020B0606020202030204" pitchFamily="34" charset="0"/>
              </a:rPr>
              <a:t>Sprint 0</a:t>
            </a:r>
            <a:endParaRPr lang="es-ES" sz="3200" dirty="0">
              <a:solidFill>
                <a:schemeClr val="bg1"/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341544C2-E438-455F-9085-D2B3A36F9FDD}"/>
              </a:ext>
            </a:extLst>
          </p:cNvPr>
          <p:cNvCxnSpPr/>
          <p:nvPr/>
        </p:nvCxnSpPr>
        <p:spPr>
          <a:xfrm>
            <a:off x="1857872" y="3573016"/>
            <a:ext cx="8352928" cy="0"/>
          </a:xfrm>
          <a:prstGeom prst="line">
            <a:avLst/>
          </a:prstGeom>
          <a:ln w="28575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3352" y="487423"/>
            <a:ext cx="9361040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Caracterización de usuarios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10</a:t>
            </a:fld>
            <a:endParaRPr lang="es-ES"/>
          </a:p>
        </p:txBody>
      </p:sp>
      <p:sp>
        <p:nvSpPr>
          <p:cNvPr id="7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2373" y="87313"/>
            <a:ext cx="30455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Taller concepción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074">
            <a:off x="8970687" y="1011762"/>
            <a:ext cx="3095951" cy="2166378"/>
          </a:xfrm>
          <a:prstGeom prst="rect">
            <a:avLst/>
          </a:prstGeom>
        </p:spPr>
      </p:pic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8172" y="1704530"/>
            <a:ext cx="9256220" cy="515347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Timebox: </a:t>
            </a:r>
            <a:r>
              <a:rPr lang="es-ES" altLang="es-ES" sz="22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1hora</a:t>
            </a:r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Ejecución</a:t>
            </a:r>
            <a:r>
              <a:rPr lang="es-ES" altLang="es-ES" sz="22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:</a:t>
            </a:r>
          </a:p>
          <a:p>
            <a:pPr lvl="1" algn="just"/>
            <a:r>
              <a:rPr lang="es-ES" altLang="es-ES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Mapeo de Usuarios</a:t>
            </a:r>
          </a:p>
          <a:p>
            <a:pPr lvl="1" algn="just"/>
            <a:r>
              <a:rPr lang="es-ES" altLang="es-ES" sz="1800" b="1" i="1" u="sng" dirty="0">
                <a:solidFill>
                  <a:srgbClr val="17375E"/>
                </a:solidFill>
                <a:latin typeface="Arial Narrow" panose="020B0606020202030204" pitchFamily="34" charset="0"/>
              </a:rPr>
              <a:t>Preocupaciones: </a:t>
            </a:r>
            <a:r>
              <a:rPr lang="es-ES" altLang="es-ES" sz="18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¿Qué es lo más importante para cada usuario?, ¿tiene deseos no cumplidos?</a:t>
            </a:r>
          </a:p>
          <a:p>
            <a:pPr lvl="1" algn="just"/>
            <a:r>
              <a:rPr lang="es-ES" altLang="es-ES" sz="1800" b="1" i="1" u="sng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Entorno: </a:t>
            </a:r>
            <a:r>
              <a:rPr lang="es-ES" altLang="es-ES" sz="18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¿Qué es lo que observa?, ¿Qué problema suele encontrarse a diario?</a:t>
            </a:r>
          </a:p>
          <a:p>
            <a:pPr lvl="1" algn="just"/>
            <a:r>
              <a:rPr lang="es-ES" altLang="es-ES" sz="1800" b="1" i="1" u="sng" dirty="0">
                <a:solidFill>
                  <a:srgbClr val="17375E"/>
                </a:solidFill>
                <a:latin typeface="Arial Narrow" panose="020B0606020202030204" pitchFamily="34" charset="0"/>
              </a:rPr>
              <a:t>Comportamiento: </a:t>
            </a:r>
            <a:r>
              <a:rPr lang="es-ES" altLang="es-ES" sz="18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¿Qué actividades desempeña?</a:t>
            </a:r>
          </a:p>
          <a:p>
            <a:pPr lvl="1" algn="just"/>
            <a:r>
              <a:rPr lang="es-ES" altLang="es-ES" sz="1800" b="1" i="1" u="sng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Influencia: </a:t>
            </a:r>
            <a:r>
              <a:rPr lang="es-ES" altLang="es-ES" sz="18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¿Qué canales de comunicación pueden influir al usuario?</a:t>
            </a:r>
          </a:p>
          <a:p>
            <a:pPr lvl="1" algn="just"/>
            <a:r>
              <a:rPr lang="es-ES" altLang="es-ES" sz="1800" b="1" i="1" u="sng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Dolores: </a:t>
            </a:r>
            <a:r>
              <a:rPr lang="es-ES" altLang="es-ES" sz="18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¿Cuáles son los mayores riesgos para el usuario?. ¿qué eventos quiere evitar?</a:t>
            </a:r>
          </a:p>
          <a:p>
            <a:pPr lvl="1" algn="just"/>
            <a:r>
              <a:rPr lang="es-ES" altLang="es-ES" sz="1800" b="1" i="1" u="sng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Beneficios</a:t>
            </a:r>
            <a:r>
              <a:rPr lang="es-ES" altLang="es-ES" sz="18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: ¿Cuáles son los beneficios del producto para el usuario?, ¿Qué considera que es necesario para que tengamos éxito?</a:t>
            </a:r>
          </a:p>
          <a:p>
            <a:pPr algn="just"/>
            <a:endParaRPr lang="es-ES" altLang="es-ES" sz="2200" b="1" dirty="0" smtClean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s-ES" altLang="es-ES" sz="22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Resultado: </a:t>
            </a:r>
            <a:r>
              <a:rPr lang="es-ES" altLang="es-ES" sz="22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Tener un análisis completo de los usuarios de nuestro producto</a:t>
            </a:r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53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855" y="1268760"/>
            <a:ext cx="2817334" cy="2472354"/>
          </a:xfrm>
          <a:prstGeom prst="rect">
            <a:avLst/>
          </a:prstGeom>
        </p:spPr>
      </p:pic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3352" y="487423"/>
            <a:ext cx="9361040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Definición de objetivos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11</a:t>
            </a:fld>
            <a:endParaRPr lang="es-ES"/>
          </a:p>
        </p:txBody>
      </p:sp>
      <p:sp>
        <p:nvSpPr>
          <p:cNvPr id="7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2373" y="87313"/>
            <a:ext cx="30455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Taller concepción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8172" y="1704530"/>
            <a:ext cx="9256220" cy="4460774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Timebox: </a:t>
            </a:r>
            <a:r>
              <a:rPr lang="es-ES" altLang="es-ES" sz="22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45 minutos</a:t>
            </a:r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Ejecución</a:t>
            </a:r>
            <a:r>
              <a:rPr lang="es-ES" altLang="es-ES" sz="22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:</a:t>
            </a:r>
          </a:p>
          <a:p>
            <a:pPr lvl="1" algn="just"/>
            <a:r>
              <a:rPr lang="es-ES" altLang="es-ES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Definición de objetivos:</a:t>
            </a:r>
          </a:p>
          <a:p>
            <a:pPr lvl="2" algn="just"/>
            <a:r>
              <a:rPr lang="es-ES" altLang="es-ES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¿Qué objetivos buscamos?</a:t>
            </a:r>
          </a:p>
          <a:p>
            <a:pPr lvl="2" algn="just"/>
            <a:r>
              <a:rPr lang="es-ES" altLang="es-ES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¿Cuál es la visión detrás de la futura de cada una de las líneas de evolución del producto?</a:t>
            </a:r>
          </a:p>
          <a:p>
            <a:pPr lvl="2" algn="just"/>
            <a:r>
              <a:rPr lang="es-ES" altLang="es-ES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¿Vamos a mejorar el día a día de nuestros usuarios?, ¿por qué?, ¿en qué medida?</a:t>
            </a:r>
          </a:p>
          <a:p>
            <a:pPr lvl="1" algn="just"/>
            <a:r>
              <a:rPr lang="es-ES" altLang="es-ES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¿Cómo vamos a medir estos objetivos?</a:t>
            </a:r>
          </a:p>
          <a:p>
            <a:pPr algn="just"/>
            <a:endParaRPr lang="es-ES" altLang="es-ES" sz="2200" b="1" dirty="0" smtClean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s-ES" altLang="es-ES" sz="22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Resultado: </a:t>
            </a:r>
            <a:r>
              <a:rPr lang="es-ES" altLang="es-ES" sz="22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Establecer una visión completa del producto</a:t>
            </a:r>
          </a:p>
          <a:p>
            <a:pPr algn="just"/>
            <a:endParaRPr lang="es-ES" altLang="es-ES" sz="2200" b="1" dirty="0" smtClean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s-ES" altLang="es-ES" sz="22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Próximo paso: </a:t>
            </a:r>
            <a:r>
              <a:rPr lang="es-ES" altLang="es-ES" sz="22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¿Qué usuarios se correlacionan con nuestros objetivos?</a:t>
            </a:r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55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3352" y="547220"/>
            <a:ext cx="11928648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4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Identificación de actores, impactos y entregables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12</a:t>
            </a:fld>
            <a:endParaRPr lang="es-ES"/>
          </a:p>
        </p:txBody>
      </p:sp>
      <p:sp>
        <p:nvSpPr>
          <p:cNvPr id="7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2373" y="87313"/>
            <a:ext cx="30455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Taller concepción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8172" y="1704530"/>
            <a:ext cx="7888068" cy="4460774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Timebox: </a:t>
            </a:r>
            <a:r>
              <a:rPr lang="es-ES" altLang="es-ES" sz="22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1h  30 minutos</a:t>
            </a:r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Ejecución</a:t>
            </a:r>
            <a:r>
              <a:rPr lang="es-ES" altLang="es-ES" sz="22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: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s-ES" altLang="es-ES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¿Sobre quién tienen impacto nuestros objetivos? </a:t>
            </a:r>
            <a:r>
              <a:rPr lang="es-ES" altLang="es-ES" dirty="0" smtClean="0">
                <a:solidFill>
                  <a:srgbClr val="17375E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 </a:t>
            </a: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Identifica el </a:t>
            </a:r>
            <a:r>
              <a:rPr lang="es-ES" altLang="es-ES" b="1" dirty="0">
                <a:solidFill>
                  <a:srgbClr val="17375E"/>
                </a:solidFill>
                <a:latin typeface="Arial Narrow" panose="020B0606020202030204" pitchFamily="34" charset="0"/>
              </a:rPr>
              <a:t>ACTOR </a:t>
            </a: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que</a:t>
            </a:r>
            <a:r>
              <a:rPr lang="es-ES" altLang="es-ES" b="1" dirty="0">
                <a:solidFill>
                  <a:srgbClr val="17375E"/>
                </a:solidFill>
                <a:latin typeface="Arial Narrow" panose="020B0606020202030204" pitchFamily="34" charset="0"/>
              </a:rPr>
              <a:t>  lleva a cabo la acción </a:t>
            </a:r>
            <a:r>
              <a:rPr lang="es-ES" altLang="es-ES" i="1" dirty="0">
                <a:solidFill>
                  <a:srgbClr val="17375E"/>
                </a:solidFill>
                <a:latin typeface="Arial Narrow" panose="020B0606020202030204" pitchFamily="34" charset="0"/>
              </a:rPr>
              <a:t>(o se opone a ella</a:t>
            </a:r>
            <a:r>
              <a:rPr lang="es-ES" altLang="es-ES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)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¿Cómo vamos a conseguir el impacto buscado sobre cada actor?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¿Qué vamos a hacer para materializar los impactos anteriores</a:t>
            </a:r>
            <a:r>
              <a:rPr lang="es-ES" altLang="es-ES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?</a:t>
            </a:r>
            <a:endParaRPr lang="es-ES" altLang="es-ES" i="1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marL="0" indent="0" algn="just">
              <a:buNone/>
            </a:pPr>
            <a:endParaRPr lang="es-ES" altLang="es-ES" sz="2200" b="1" dirty="0" smtClean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s-ES" altLang="es-ES" sz="22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Resultados: </a:t>
            </a:r>
            <a:r>
              <a:rPr lang="es-ES" altLang="es-ES" sz="22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Trazabilidad completa del Mapa </a:t>
            </a:r>
            <a:r>
              <a:rPr lang="es-ES" altLang="es-ES" sz="2200" smtClean="0">
                <a:solidFill>
                  <a:srgbClr val="17375E"/>
                </a:solidFill>
                <a:latin typeface="Arial Narrow" panose="020B0606020202030204" pitchFamily="34" charset="0"/>
              </a:rPr>
              <a:t>de Impacto</a:t>
            </a:r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373" y="2327171"/>
            <a:ext cx="2916015" cy="293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5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3352" y="487423"/>
            <a:ext cx="11928648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4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Estimación de entregables</a:t>
            </a:r>
            <a:endParaRPr lang="es-ES" altLang="es-ES" sz="4400" b="1" dirty="0" smtClean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13</a:t>
            </a:fld>
            <a:endParaRPr lang="es-ES"/>
          </a:p>
        </p:txBody>
      </p:sp>
      <p:sp>
        <p:nvSpPr>
          <p:cNvPr id="7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2373" y="87313"/>
            <a:ext cx="30455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Taller concepción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777" y="1563419"/>
            <a:ext cx="5928247" cy="4460774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Timebox: </a:t>
            </a:r>
            <a:r>
              <a:rPr lang="es-ES" altLang="es-ES" sz="22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1h</a:t>
            </a:r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Ejecución</a:t>
            </a:r>
            <a:r>
              <a:rPr lang="es-ES" altLang="es-ES" sz="22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: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s-ES_tradnl" altLang="es-ES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Elección de iniciativa de referencia </a:t>
            </a:r>
            <a:r>
              <a:rPr lang="es-ES_tradnl" altLang="es-ES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talla M</a:t>
            </a:r>
            <a:r>
              <a:rPr lang="es-ES_tradnl" altLang="es-ES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: 1 mes, complejidad baja</a:t>
            </a:r>
            <a:endParaRPr lang="es-ES" altLang="es-ES" dirty="0" smtClean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marL="914400" lvl="1" indent="-457200" algn="just">
              <a:buFont typeface="+mj-lt"/>
              <a:buAutoNum type="arabicPeriod"/>
            </a:pPr>
            <a:r>
              <a:rPr lang="es-ES" altLang="es-ES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Estimación tamaño de entregables: XS, S, M, L XL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s-ES_tradnl" altLang="es-ES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Aquellas que no puedan estimarse, ver cuáles son las áreas de incertidumbre y como convertir riesgos Desconocidos-Desconocidos en Conocidos-Desconocidos</a:t>
            </a:r>
            <a:endParaRPr lang="es-ES" altLang="es-ES" i="1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marL="0" indent="0" algn="just">
              <a:buNone/>
            </a:pPr>
            <a:endParaRPr lang="es-ES" altLang="es-ES" sz="2200" b="1" dirty="0" smtClean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s-ES" altLang="es-ES" sz="22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Resultados: </a:t>
            </a:r>
            <a:r>
              <a:rPr lang="es-ES" altLang="es-ES" sz="22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Primeras estimaciones de esfuerzo</a:t>
            </a:r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agen 2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94" y="2358861"/>
            <a:ext cx="5369779" cy="272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32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96753F0-DE6E-48DF-8F17-F7A889F1CAE2}"/>
              </a:ext>
            </a:extLst>
          </p:cNvPr>
          <p:cNvSpPr/>
          <p:nvPr/>
        </p:nvSpPr>
        <p:spPr>
          <a:xfrm>
            <a:off x="3706906" y="3882730"/>
            <a:ext cx="47781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200" dirty="0">
                <a:solidFill>
                  <a:schemeClr val="bg1"/>
                </a:solidFill>
                <a:latin typeface="Arial Narrow" panose="020B0606020202030204" pitchFamily="34" charset="0"/>
              </a:rPr>
              <a:t>Framework Scrum SAS</a:t>
            </a:r>
          </a:p>
          <a:p>
            <a:pPr algn="ctr"/>
            <a:r>
              <a:rPr lang="es-ES_tradnl" sz="3200" dirty="0">
                <a:solidFill>
                  <a:schemeClr val="bg1"/>
                </a:solidFill>
                <a:latin typeface="Arial Narrow" panose="020B0606020202030204" pitchFamily="34" charset="0"/>
              </a:rPr>
              <a:t>Sprint 0</a:t>
            </a:r>
            <a:endParaRPr lang="es-ES" sz="3200" dirty="0">
              <a:solidFill>
                <a:schemeClr val="bg1"/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341544C2-E438-455F-9085-D2B3A36F9FDD}"/>
              </a:ext>
            </a:extLst>
          </p:cNvPr>
          <p:cNvCxnSpPr/>
          <p:nvPr/>
        </p:nvCxnSpPr>
        <p:spPr>
          <a:xfrm>
            <a:off x="1857872" y="3573016"/>
            <a:ext cx="8352928" cy="0"/>
          </a:xfrm>
          <a:prstGeom prst="line">
            <a:avLst/>
          </a:prstGeom>
          <a:ln w="28575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 descr="Imagen que contiene dibujo&#10;&#10;Descripción generada automáticamente">
            <a:extLst>
              <a:ext uri="{FF2B5EF4-FFF2-40B4-BE49-F238E27FC236}">
                <a16:creationId xmlns:a16="http://schemas.microsoft.com/office/drawing/2014/main" id="{DDEF3C45-449A-46D8-965D-DDC3EC863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7422" y="2257182"/>
            <a:ext cx="7333828" cy="234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13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0A3FC03-5286-4284-AA5A-353927412F4E}"/>
              </a:ext>
            </a:extLst>
          </p:cNvPr>
          <p:cNvSpPr/>
          <p:nvPr/>
        </p:nvSpPr>
        <p:spPr>
          <a:xfrm>
            <a:off x="551383" y="1700808"/>
            <a:ext cx="11466503" cy="4655542"/>
          </a:xfrm>
          <a:prstGeom prst="roundRect">
            <a:avLst>
              <a:gd name="adj" fmla="val 11222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err="1" smtClean="0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6728663" y="2770003"/>
            <a:ext cx="4911953" cy="2372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5683" y="309664"/>
            <a:ext cx="11152021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Resumen Taller: Agenda y asistentes</a:t>
            </a:r>
            <a:endParaRPr lang="es-ES" altLang="es-ES" sz="48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D0CFA78-F2B1-4C52-8E19-164DDB329C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2</a:t>
            </a:fld>
            <a:endParaRPr lang="es-ES"/>
          </a:p>
        </p:txBody>
      </p:sp>
      <p:sp>
        <p:nvSpPr>
          <p:cNvPr id="11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5287" y="87313"/>
            <a:ext cx="3172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Mapas de Impacto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9" name="Table 1">
            <a:extLst>
              <a:ext uri="{FF2B5EF4-FFF2-40B4-BE49-F238E27FC236}">
                <a16:creationId xmlns:a16="http://schemas.microsoft.com/office/drawing/2014/main" id="{0968E69D-E59D-4EDF-9913-F9643B37F4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38422"/>
              </p:ext>
            </p:extLst>
          </p:nvPr>
        </p:nvGraphicFramePr>
        <p:xfrm>
          <a:off x="1004245" y="2611786"/>
          <a:ext cx="5155719" cy="3512139"/>
        </p:xfrm>
        <a:graphic>
          <a:graphicData uri="http://schemas.openxmlformats.org/drawingml/2006/table">
            <a:tbl>
              <a:tblPr firstRow="1" bandRow="1"/>
              <a:tblGrid>
                <a:gridCol w="1326787">
                  <a:extLst>
                    <a:ext uri="{9D8B030D-6E8A-4147-A177-3AD203B41FA5}">
                      <a16:colId xmlns:a16="http://schemas.microsoft.com/office/drawing/2014/main" val="34770914"/>
                    </a:ext>
                  </a:extLst>
                </a:gridCol>
                <a:gridCol w="3828932">
                  <a:extLst>
                    <a:ext uri="{9D8B030D-6E8A-4147-A177-3AD203B41FA5}">
                      <a16:colId xmlns:a16="http://schemas.microsoft.com/office/drawing/2014/main" val="2798292254"/>
                    </a:ext>
                  </a:extLst>
                </a:gridCol>
              </a:tblGrid>
              <a:tr h="2886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400" dirty="0" err="1" smtClean="0"/>
                        <a:t>Tiempo</a:t>
                      </a:r>
                      <a:endParaRPr lang="en-GB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A4F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400" dirty="0" err="1" smtClean="0"/>
                        <a:t>Sesiones</a:t>
                      </a:r>
                      <a:endParaRPr lang="en-GB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A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240177"/>
                  </a:ext>
                </a:extLst>
              </a:tr>
              <a:tr h="3634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smtClean="0"/>
                        <a:t>09:30 </a:t>
                      </a:r>
                      <a:r>
                        <a:rPr lang="en-GB" sz="1200" dirty="0"/>
                        <a:t>– </a:t>
                      </a:r>
                      <a:r>
                        <a:rPr lang="en-GB" sz="1200" dirty="0" smtClean="0"/>
                        <a:t>10:00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err="1" smtClean="0"/>
                        <a:t>Introducción</a:t>
                      </a:r>
                      <a:r>
                        <a:rPr lang="en-GB" sz="1200" dirty="0" smtClean="0"/>
                        <a:t> </a:t>
                      </a:r>
                      <a:r>
                        <a:rPr lang="en-GB" sz="1200" dirty="0" err="1" smtClean="0"/>
                        <a:t>Mapas</a:t>
                      </a:r>
                      <a:r>
                        <a:rPr lang="en-GB" sz="1200" dirty="0" smtClean="0"/>
                        <a:t> de </a:t>
                      </a:r>
                      <a:r>
                        <a:rPr lang="en-GB" sz="1200" dirty="0" err="1" smtClean="0"/>
                        <a:t>Impacto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4877190"/>
                  </a:ext>
                </a:extLst>
              </a:tr>
              <a:tr h="4711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smtClean="0"/>
                        <a:t>10:00 </a:t>
                      </a:r>
                      <a:r>
                        <a:rPr lang="en-GB" sz="1200" dirty="0"/>
                        <a:t>– </a:t>
                      </a:r>
                      <a:r>
                        <a:rPr lang="en-GB" sz="1200" dirty="0" smtClean="0"/>
                        <a:t>10:15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err="1" smtClean="0"/>
                        <a:t>Repaso</a:t>
                      </a:r>
                      <a:r>
                        <a:rPr lang="en-GB" sz="1200" baseline="0" dirty="0" smtClean="0"/>
                        <a:t> </a:t>
                      </a:r>
                      <a:r>
                        <a:rPr lang="en-GB" sz="1200" baseline="0" dirty="0" err="1" smtClean="0"/>
                        <a:t>notas</a:t>
                      </a:r>
                      <a:r>
                        <a:rPr lang="en-GB" sz="1200" baseline="0" dirty="0" smtClean="0"/>
                        <a:t> de Concepción del </a:t>
                      </a:r>
                      <a:r>
                        <a:rPr lang="en-GB" sz="1200" baseline="0" dirty="0" err="1" smtClean="0"/>
                        <a:t>Producto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655887"/>
                  </a:ext>
                </a:extLst>
              </a:tr>
              <a:tr h="4407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smtClean="0"/>
                        <a:t>10:15 </a:t>
                      </a:r>
                      <a:r>
                        <a:rPr lang="en-GB" sz="1200" dirty="0"/>
                        <a:t>– </a:t>
                      </a:r>
                      <a:r>
                        <a:rPr lang="en-GB" sz="1200" dirty="0" smtClean="0"/>
                        <a:t>11:15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err="1" smtClean="0"/>
                        <a:t>Caracterización</a:t>
                      </a:r>
                      <a:r>
                        <a:rPr lang="en-GB" sz="1200" dirty="0" smtClean="0"/>
                        <a:t> </a:t>
                      </a:r>
                      <a:r>
                        <a:rPr lang="en-GB" sz="1200" dirty="0" err="1" smtClean="0"/>
                        <a:t>usuarios</a:t>
                      </a:r>
                      <a:r>
                        <a:rPr lang="en-GB" sz="1200" dirty="0" smtClean="0"/>
                        <a:t> (</a:t>
                      </a:r>
                      <a:r>
                        <a:rPr lang="en-GB" sz="1200" dirty="0" err="1" smtClean="0"/>
                        <a:t>Mapas</a:t>
                      </a:r>
                      <a:r>
                        <a:rPr lang="en-GB" sz="1200" dirty="0" smtClean="0"/>
                        <a:t> </a:t>
                      </a:r>
                      <a:r>
                        <a:rPr lang="en-GB" sz="1200" dirty="0" err="1" smtClean="0"/>
                        <a:t>Empatía</a:t>
                      </a:r>
                      <a:r>
                        <a:rPr lang="en-GB" sz="1200" dirty="0" smtClean="0"/>
                        <a:t>)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6998679"/>
                  </a:ext>
                </a:extLst>
              </a:tr>
              <a:tr h="2598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11:15 </a:t>
                      </a: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– </a:t>
                      </a:r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11:30</a:t>
                      </a:r>
                      <a:endParaRPr lang="en-GB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Descanso</a:t>
                      </a:r>
                      <a:endParaRPr lang="en-GB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5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215730"/>
                  </a:ext>
                </a:extLst>
              </a:tr>
              <a:tr h="5525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smtClean="0"/>
                        <a:t>11:30 </a:t>
                      </a:r>
                      <a:r>
                        <a:rPr lang="en-GB" sz="1200" dirty="0"/>
                        <a:t>– </a:t>
                      </a:r>
                      <a:r>
                        <a:rPr lang="en-GB" sz="1200" dirty="0" smtClean="0"/>
                        <a:t>12:15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err="1" smtClean="0"/>
                        <a:t>Definición</a:t>
                      </a:r>
                      <a:r>
                        <a:rPr lang="en-GB" sz="1200" baseline="0" dirty="0" smtClean="0"/>
                        <a:t> de </a:t>
                      </a:r>
                      <a:r>
                        <a:rPr lang="en-GB" sz="1200" baseline="0" dirty="0" err="1" smtClean="0"/>
                        <a:t>o</a:t>
                      </a:r>
                      <a:r>
                        <a:rPr lang="en-GB" sz="1200" dirty="0" err="1" smtClean="0"/>
                        <a:t>bjetivos</a:t>
                      </a:r>
                      <a:r>
                        <a:rPr lang="en-GB" sz="1200" baseline="0" dirty="0" smtClean="0"/>
                        <a:t> y sus </a:t>
                      </a:r>
                      <a:r>
                        <a:rPr lang="en-GB" sz="1200" baseline="0" dirty="0" err="1" smtClean="0"/>
                        <a:t>métricas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83605"/>
                  </a:ext>
                </a:extLst>
              </a:tr>
              <a:tr h="55257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12:15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13:45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kern="1200" baseline="0" dirty="0" smtClean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Creación del Mapa de Impacto: Identificación de actores, impactos y entregables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590417"/>
                  </a:ext>
                </a:extLst>
              </a:tr>
              <a:tr h="5525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14:00 – 15:00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1200" kern="1200" baseline="0" dirty="0" smtClean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Estimación entregables</a:t>
                      </a:r>
                      <a:endParaRPr lang="es-ES" sz="1200" kern="1200" baseline="0" dirty="0" smtClean="0">
                        <a:solidFill>
                          <a:schemeClr val="dk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221976"/>
                  </a:ext>
                </a:extLst>
              </a:tr>
            </a:tbl>
          </a:graphicData>
        </a:graphic>
      </p:graphicFrame>
      <p:sp>
        <p:nvSpPr>
          <p:cNvPr id="4" name="Rectángulo 3"/>
          <p:cNvSpPr/>
          <p:nvPr/>
        </p:nvSpPr>
        <p:spPr>
          <a:xfrm>
            <a:off x="988004" y="2072621"/>
            <a:ext cx="10711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05A4FA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AGENDA</a:t>
            </a:r>
            <a:endParaRPr kumimoji="0" lang="es-E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6728663" y="2134134"/>
            <a:ext cx="4689041" cy="27699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ASISTENTES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1" i="1" kern="0" dirty="0">
              <a:solidFill>
                <a:srgbClr val="00B0F0"/>
              </a:solidFill>
              <a:latin typeface="Arial"/>
              <a:ea typeface="+mj-ea"/>
              <a:cs typeface="+mj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1" u="none" strike="noStrike" kern="0" cap="none" spc="0" normalizeH="0" baseline="0" noProof="0" dirty="0" smtClean="0">
              <a:ln>
                <a:noFill/>
              </a:ln>
              <a:solidFill>
                <a:srgbClr val="05A4FA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Scrum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 master.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Equipo desarrollo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Otros factoría de desarrollo (arquitectura, UX, seguridad,…)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Product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 </a:t>
            </a:r>
            <a:r>
              <a:rPr lang="es-ES" altLang="es-ES" sz="14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Owners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 (personal funcional)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Proxy </a:t>
            </a:r>
            <a:r>
              <a:rPr lang="es-ES" altLang="es-ES" sz="14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Product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 </a:t>
            </a:r>
            <a:r>
              <a:rPr lang="es-ES" altLang="es-ES" sz="14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Owners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 (jefes de proyecto)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Otros 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interesados d</a:t>
            </a:r>
            <a:r>
              <a:rPr lang="es-ES" altLang="es-ES" sz="14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el 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proyecto (OCA, Arquitectura, Sistemas</a:t>
            </a:r>
            <a:r>
              <a:rPr lang="es-ES" altLang="es-ES" sz="14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,…)</a:t>
            </a:r>
            <a:endParaRPr lang="es-ES" altLang="es-ES" sz="14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50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ángulo redondeado 36"/>
          <p:cNvSpPr/>
          <p:nvPr/>
        </p:nvSpPr>
        <p:spPr>
          <a:xfrm>
            <a:off x="6139524" y="1669953"/>
            <a:ext cx="5841919" cy="43953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Elipse 24"/>
          <p:cNvSpPr/>
          <p:nvPr/>
        </p:nvSpPr>
        <p:spPr>
          <a:xfrm>
            <a:off x="2119189" y="2725344"/>
            <a:ext cx="1654463" cy="15841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5287" y="87313"/>
            <a:ext cx="3172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Mapas de Impacto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568615" y="278854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¿Para qué estamos hoy aquí?</a:t>
            </a:r>
            <a:endParaRPr lang="es-ES" altLang="es-ES" sz="48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3</a:t>
            </a:fld>
            <a:endParaRPr lang="es-ES"/>
          </a:p>
        </p:txBody>
      </p:sp>
      <p:sp>
        <p:nvSpPr>
          <p:cNvPr id="5" name="Elipse 4"/>
          <p:cNvSpPr/>
          <p:nvPr/>
        </p:nvSpPr>
        <p:spPr>
          <a:xfrm>
            <a:off x="589160" y="1337919"/>
            <a:ext cx="4680520" cy="4359026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Elipse 22"/>
          <p:cNvSpPr/>
          <p:nvPr/>
        </p:nvSpPr>
        <p:spPr>
          <a:xfrm>
            <a:off x="1255214" y="1971813"/>
            <a:ext cx="3459827" cy="3091238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2431253" y="4475669"/>
            <a:ext cx="1584176" cy="50405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None/>
            </a:pPr>
            <a:r>
              <a:rPr lang="es-ES" altLang="es-ES" sz="1800" b="1" dirty="0" smtClean="0">
                <a:solidFill>
                  <a:srgbClr val="17375E"/>
                </a:solidFill>
                <a:latin typeface="Comic Sans MS" panose="030F0702030302020204" pitchFamily="66" charset="0"/>
              </a:rPr>
              <a:t>¿CÓMO?</a:t>
            </a:r>
            <a:endParaRPr lang="es-ES" altLang="es-ES" sz="1800" b="1" dirty="0">
              <a:solidFill>
                <a:srgbClr val="17375E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2534830" y="5229200"/>
            <a:ext cx="959871" cy="50405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None/>
            </a:pPr>
            <a:r>
              <a:rPr lang="es-ES" altLang="es-ES" sz="1800" b="1" dirty="0" smtClean="0">
                <a:solidFill>
                  <a:srgbClr val="17375E"/>
                </a:solidFill>
                <a:latin typeface="Comic Sans MS" panose="030F0702030302020204" pitchFamily="66" charset="0"/>
              </a:rPr>
              <a:t>¿QUÉ?</a:t>
            </a:r>
            <a:endParaRPr lang="es-ES" altLang="es-ES" sz="1800" b="1" dirty="0">
              <a:solidFill>
                <a:srgbClr val="17375E"/>
              </a:solidFill>
              <a:latin typeface="Comic Sans MS" panose="030F0702030302020204" pitchFamily="66" charset="0"/>
            </a:endParaRPr>
          </a:p>
        </p:txBody>
      </p:sp>
      <p:sp>
        <p:nvSpPr>
          <p:cNvPr id="28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334710" y="5759671"/>
            <a:ext cx="5574443" cy="102865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None/>
            </a:pPr>
            <a:r>
              <a:rPr lang="es-ES" altLang="es-ES" sz="2000" b="1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El </a:t>
            </a:r>
            <a:r>
              <a:rPr lang="es-ES" altLang="es-ES" sz="2000" b="1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Círculo </a:t>
            </a:r>
            <a:r>
              <a:rPr lang="es-ES" altLang="es-ES" sz="2000" b="1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Dorado</a:t>
            </a:r>
          </a:p>
          <a:p>
            <a:pPr marL="0" indent="0" algn="ctr" defTabSz="914400">
              <a:buNone/>
            </a:pPr>
            <a:r>
              <a:rPr lang="es-ES" altLang="es-ES" sz="2000" dirty="0" err="1" smtClean="0">
                <a:solidFill>
                  <a:srgbClr val="17375E"/>
                </a:solidFill>
                <a:latin typeface="Arial Narrow" panose="020B0606020202030204" pitchFamily="34" charset="0"/>
              </a:rPr>
              <a:t>Sinek</a:t>
            </a: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, S. - “Empieza con el Por qué; cómo los grandes líderes motivan a </a:t>
            </a:r>
            <a:r>
              <a:rPr lang="es-ES" altLang="es-ES" sz="2000" smtClean="0">
                <a:solidFill>
                  <a:srgbClr val="17375E"/>
                </a:solidFill>
                <a:latin typeface="Arial Narrow" panose="020B0606020202030204" pitchFamily="34" charset="0"/>
              </a:rPr>
              <a:t>actuar”</a:t>
            </a:r>
            <a:endParaRPr lang="es-ES" altLang="es-ES" sz="2000" i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9" name="Conector recto de flecha 28"/>
          <p:cNvCxnSpPr/>
          <p:nvPr/>
        </p:nvCxnSpPr>
        <p:spPr>
          <a:xfrm flipV="1">
            <a:off x="2946420" y="2725344"/>
            <a:ext cx="2789540" cy="792088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2222677" y="3635735"/>
            <a:ext cx="1584176" cy="50405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None/>
            </a:pPr>
            <a:r>
              <a:rPr lang="es-ES" altLang="es-ES" sz="1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¿POR QUÉ?</a:t>
            </a:r>
            <a:endParaRPr lang="es-ES" altLang="es-ES" sz="18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 rot="20695245">
            <a:off x="3624825" y="2536282"/>
            <a:ext cx="1562066" cy="48915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None/>
            </a:pPr>
            <a:r>
              <a:rPr lang="es-ES" altLang="es-E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“</a:t>
            </a:r>
            <a:r>
              <a:rPr lang="es-ES" altLang="es-ES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Inside-Out</a:t>
            </a:r>
            <a:r>
              <a:rPr lang="es-ES" altLang="es-E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”</a:t>
            </a:r>
            <a:endParaRPr lang="es-ES" altLang="es-ES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1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20625" y="1904327"/>
            <a:ext cx="731256" cy="567046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ES" altLang="es-ES" sz="2000" b="1" dirty="0">
                <a:solidFill>
                  <a:srgbClr val="00A1DA"/>
                </a:solidFill>
                <a:latin typeface="Arial Narrow" panose="020B0606020202030204" pitchFamily="34" charset="0"/>
              </a:rPr>
              <a:t>QUÉ</a:t>
            </a:r>
          </a:p>
        </p:txBody>
      </p:sp>
      <p:sp>
        <p:nvSpPr>
          <p:cNvPr id="32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6420625" y="4734162"/>
            <a:ext cx="1179669" cy="56704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s-ES"/>
            </a:defPPr>
            <a:lvl1pPr marL="0" indent="0" algn="just" defTabSz="9144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None/>
              <a:defRPr sz="2000" b="1">
                <a:solidFill>
                  <a:srgbClr val="00B0F0"/>
                </a:solidFill>
                <a:latin typeface="Arial Narrow" panose="020B0606020202030204" pitchFamily="34" charset="0"/>
                <a:cs typeface="ＭＳ Ｐゴシック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1143000" indent="-228600">
              <a:spcBef>
                <a:spcPct val="20000"/>
              </a:spcBef>
              <a:buFont typeface="Courier New" pitchFamily="49" charset="0"/>
              <a:buChar char="o"/>
              <a:defRPr sz="1800"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latin typeface="+mn-lt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s-ES" altLang="es-ES" dirty="0" smtClean="0">
                <a:solidFill>
                  <a:srgbClr val="00A1DA"/>
                </a:solidFill>
              </a:rPr>
              <a:t>POR QUÉ</a:t>
            </a:r>
            <a:endParaRPr lang="es-ES" altLang="es-ES" dirty="0">
              <a:solidFill>
                <a:srgbClr val="00A1DA"/>
              </a:solidFill>
            </a:endParaRPr>
          </a:p>
        </p:txBody>
      </p:sp>
      <p:sp>
        <p:nvSpPr>
          <p:cNvPr id="33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6420625" y="3141147"/>
            <a:ext cx="1370944" cy="56704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s-ES"/>
            </a:defPPr>
            <a:lvl1pPr marL="0" indent="0" algn="just" defTabSz="9144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None/>
              <a:defRPr sz="2000" b="1">
                <a:solidFill>
                  <a:srgbClr val="00B0F0"/>
                </a:solidFill>
                <a:latin typeface="Arial Narrow" panose="020B0606020202030204" pitchFamily="34" charset="0"/>
                <a:cs typeface="ＭＳ Ｐゴシック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1143000" indent="-228600">
              <a:spcBef>
                <a:spcPct val="20000"/>
              </a:spcBef>
              <a:buFont typeface="Courier New" pitchFamily="49" charset="0"/>
              <a:buChar char="o"/>
              <a:defRPr sz="1800"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latin typeface="+mn-lt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s-ES" altLang="es-ES" dirty="0">
                <a:solidFill>
                  <a:srgbClr val="00A1DA"/>
                </a:solidFill>
              </a:rPr>
              <a:t>CÓMO</a:t>
            </a:r>
          </a:p>
        </p:txBody>
      </p:sp>
      <p:sp>
        <p:nvSpPr>
          <p:cNvPr id="34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7480772" y="1975872"/>
            <a:ext cx="4195207" cy="42395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1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Toda organización sabe “QUÉ” productos hacen</a:t>
            </a:r>
            <a:endParaRPr lang="es-ES" altLang="es-ES" sz="18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35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7509661" y="3212692"/>
            <a:ext cx="4195207" cy="42395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1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Algunas organizaciones saben realmente “CÓMO” lo hacen. Esto ya supone una ventaja competitiva</a:t>
            </a:r>
            <a:endParaRPr lang="es-ES" altLang="es-ES" sz="18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7549982" y="4734162"/>
            <a:ext cx="4195207" cy="42395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1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Pocas saben “POR QUÉ” hacen lo que hacen (o van a hacer). El “POR QUÉ” es la razón por la que la organización existe</a:t>
            </a:r>
            <a:endParaRPr lang="es-ES" altLang="es-ES" sz="18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9" name="Conector recto 38"/>
          <p:cNvCxnSpPr/>
          <p:nvPr/>
        </p:nvCxnSpPr>
        <p:spPr>
          <a:xfrm>
            <a:off x="6563191" y="2911317"/>
            <a:ext cx="51819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/>
          <p:cNvCxnSpPr/>
          <p:nvPr/>
        </p:nvCxnSpPr>
        <p:spPr>
          <a:xfrm>
            <a:off x="6493981" y="4501162"/>
            <a:ext cx="51819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Elipse 41"/>
          <p:cNvSpPr/>
          <p:nvPr/>
        </p:nvSpPr>
        <p:spPr>
          <a:xfrm>
            <a:off x="6293251" y="4511385"/>
            <a:ext cx="5688192" cy="137480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435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5287" y="87313"/>
            <a:ext cx="3172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Mapas de Impacto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568615" y="487423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¿Cómo vamos a conseguirlo?</a:t>
            </a:r>
            <a:endParaRPr lang="es-ES" altLang="es-ES" sz="48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4</a:t>
            </a:fld>
            <a:endParaRPr lang="es-ES"/>
          </a:p>
        </p:txBody>
      </p:sp>
      <p:sp>
        <p:nvSpPr>
          <p:cNvPr id="7" name="Rectángulo redondeado 6"/>
          <p:cNvSpPr/>
          <p:nvPr/>
        </p:nvSpPr>
        <p:spPr>
          <a:xfrm>
            <a:off x="407368" y="2077820"/>
            <a:ext cx="23762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¿POR QUÉ?</a:t>
            </a:r>
            <a:endParaRPr lang="es-ES" sz="2400" dirty="0"/>
          </a:p>
        </p:txBody>
      </p:sp>
      <p:sp>
        <p:nvSpPr>
          <p:cNvPr id="38" name="Rectángulo redondeado 37"/>
          <p:cNvSpPr/>
          <p:nvPr/>
        </p:nvSpPr>
        <p:spPr>
          <a:xfrm>
            <a:off x="2018176" y="3287743"/>
            <a:ext cx="23762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¿QUIÉN?</a:t>
            </a:r>
            <a:endParaRPr lang="es-ES" sz="2400" dirty="0"/>
          </a:p>
        </p:txBody>
      </p:sp>
      <p:sp>
        <p:nvSpPr>
          <p:cNvPr id="41" name="Rectángulo redondeado 40"/>
          <p:cNvSpPr/>
          <p:nvPr/>
        </p:nvSpPr>
        <p:spPr>
          <a:xfrm>
            <a:off x="3719736" y="4497666"/>
            <a:ext cx="23762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¿CÓMO?</a:t>
            </a:r>
            <a:endParaRPr lang="es-ES" sz="2400" dirty="0"/>
          </a:p>
        </p:txBody>
      </p:sp>
      <p:sp>
        <p:nvSpPr>
          <p:cNvPr id="43" name="Rectángulo redondeado 42"/>
          <p:cNvSpPr/>
          <p:nvPr/>
        </p:nvSpPr>
        <p:spPr>
          <a:xfrm>
            <a:off x="5519936" y="5674816"/>
            <a:ext cx="23762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/>
              <a:t>¿QUÉ?</a:t>
            </a:r>
            <a:endParaRPr lang="es-ES" sz="2400" dirty="0"/>
          </a:p>
        </p:txBody>
      </p:sp>
      <p:cxnSp>
        <p:nvCxnSpPr>
          <p:cNvPr id="9" name="Conector angular 8"/>
          <p:cNvCxnSpPr>
            <a:stCxn id="7" idx="2"/>
            <a:endCxn id="38" idx="1"/>
          </p:cNvCxnSpPr>
          <p:nvPr/>
        </p:nvCxnSpPr>
        <p:spPr>
          <a:xfrm rot="16200000" flipH="1">
            <a:off x="1417901" y="3119515"/>
            <a:ext cx="777875" cy="422676"/>
          </a:xfrm>
          <a:prstGeom prst="bentConnector2">
            <a:avLst/>
          </a:prstGeom>
          <a:ln w="5715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Conector angular 11"/>
          <p:cNvCxnSpPr>
            <a:stCxn id="38" idx="2"/>
            <a:endCxn id="41" idx="1"/>
          </p:cNvCxnSpPr>
          <p:nvPr/>
        </p:nvCxnSpPr>
        <p:spPr>
          <a:xfrm rot="16200000" flipH="1">
            <a:off x="3074085" y="4284062"/>
            <a:ext cx="777875" cy="513428"/>
          </a:xfrm>
          <a:prstGeom prst="bentConnector2">
            <a:avLst/>
          </a:prstGeom>
          <a:ln w="5715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" name="Conector angular 43"/>
          <p:cNvCxnSpPr>
            <a:stCxn id="41" idx="2"/>
            <a:endCxn id="43" idx="1"/>
          </p:cNvCxnSpPr>
          <p:nvPr/>
        </p:nvCxnSpPr>
        <p:spPr>
          <a:xfrm rot="16200000" flipH="1">
            <a:off x="4841351" y="5428279"/>
            <a:ext cx="745102" cy="612068"/>
          </a:xfrm>
          <a:prstGeom prst="bentConnector2">
            <a:avLst/>
          </a:prstGeom>
          <a:ln w="5715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5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3206308" y="2211264"/>
            <a:ext cx="8866365" cy="34743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El</a:t>
            </a:r>
            <a:r>
              <a:rPr lang="es-ES" altLang="es-ES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 Mapa de Impacto</a:t>
            </a: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 utiliza el </a:t>
            </a:r>
            <a:r>
              <a:rPr lang="es-ES" altLang="es-ES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“POR QUÉ</a:t>
            </a: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” para identificar el </a:t>
            </a:r>
            <a:r>
              <a:rPr lang="es-ES" altLang="es-ES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alcance correcto y cómo validarlo </a:t>
            </a:r>
            <a:r>
              <a:rPr lang="es-ES" altLang="es-ES" sz="2000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(identificaremos los impactos y cómo medirlos)</a:t>
            </a:r>
            <a:endParaRPr lang="es-ES" altLang="es-ES" sz="2000" i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3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4583832" y="3455865"/>
            <a:ext cx="7488841" cy="3260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Identifica el </a:t>
            </a:r>
            <a:r>
              <a:rPr lang="es-ES" altLang="es-ES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ACTOR </a:t>
            </a: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que</a:t>
            </a:r>
            <a:r>
              <a:rPr lang="es-ES" altLang="es-ES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  lleva a cabo la acción </a:t>
            </a:r>
            <a:r>
              <a:rPr lang="es-ES" altLang="es-ES" sz="2000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(o se opone a ella)</a:t>
            </a:r>
            <a:endParaRPr lang="es-ES" altLang="es-ES" sz="2000" i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4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6189260" y="4563428"/>
            <a:ext cx="5883414" cy="32989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Identifica </a:t>
            </a:r>
            <a:r>
              <a:rPr lang="es-ES" altLang="es-ES" sz="2000" b="1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CÓMO</a:t>
            </a: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 vamos a </a:t>
            </a:r>
            <a:r>
              <a:rPr lang="es-ES" altLang="es-ES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conseguir el impacto buscado </a:t>
            </a: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sobre ese actor</a:t>
            </a:r>
            <a:endParaRPr lang="es-ES" altLang="es-ES" sz="2000" i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5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7911680" y="5702708"/>
            <a:ext cx="4280320" cy="32989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Identifica </a:t>
            </a:r>
            <a:r>
              <a:rPr lang="es-ES" altLang="es-ES" sz="2000" b="1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QUÉ</a:t>
            </a: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 vamos a hacer (</a:t>
            </a:r>
            <a:r>
              <a:rPr lang="es-ES" altLang="es-ES" sz="2000" b="1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entregables</a:t>
            </a: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)</a:t>
            </a:r>
            <a:endParaRPr lang="es-ES" altLang="es-ES" sz="2000" i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48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5287" y="87313"/>
            <a:ext cx="3172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Mapas de Impacto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568615" y="487423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¿Qué vamos a hacer?</a:t>
            </a:r>
            <a:endParaRPr lang="es-ES" altLang="es-ES" sz="48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7528371"/>
            <a:ext cx="654968" cy="365125"/>
          </a:xfrm>
        </p:spPr>
        <p:txBody>
          <a:bodyPr/>
          <a:lstStyle/>
          <a:p>
            <a:fld id="{1BC21198-D50D-4EFA-BC26-0CB323897433}" type="slidenum">
              <a:rPr lang="es-ES" smtClean="0"/>
              <a:pPr/>
              <a:t>5</a:t>
            </a:fld>
            <a:endParaRPr lang="es-ES"/>
          </a:p>
        </p:txBody>
      </p:sp>
      <p:sp>
        <p:nvSpPr>
          <p:cNvPr id="8" name="Rectángulo redondeado 7"/>
          <p:cNvSpPr/>
          <p:nvPr/>
        </p:nvSpPr>
        <p:spPr>
          <a:xfrm>
            <a:off x="885116" y="4240981"/>
            <a:ext cx="2376264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Reducir el tiempo de </a:t>
            </a:r>
            <a:r>
              <a:rPr lang="es-ES" dirty="0" err="1"/>
              <a:t>C</a:t>
            </a:r>
            <a:r>
              <a:rPr lang="es-ES" dirty="0" err="1" smtClean="0"/>
              <a:t>heck</a:t>
            </a:r>
            <a:r>
              <a:rPr lang="es-ES" dirty="0" smtClean="0"/>
              <a:t>-in del hotel</a:t>
            </a:r>
            <a:endParaRPr lang="es-ES" dirty="0"/>
          </a:p>
        </p:txBody>
      </p:sp>
      <p:pic>
        <p:nvPicPr>
          <p:cNvPr id="10" name="Imagen 9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69" y="4483515"/>
            <a:ext cx="700185" cy="614448"/>
          </a:xfrm>
          <a:prstGeom prst="rect">
            <a:avLst/>
          </a:prstGeom>
        </p:spPr>
      </p:pic>
      <p:sp>
        <p:nvSpPr>
          <p:cNvPr id="20" name="Rectángulo redondeado 19"/>
          <p:cNvSpPr/>
          <p:nvPr/>
        </p:nvSpPr>
        <p:spPr>
          <a:xfrm>
            <a:off x="3533781" y="2871506"/>
            <a:ext cx="1842139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Cliente</a:t>
            </a:r>
            <a:endParaRPr lang="es-ES" dirty="0"/>
          </a:p>
        </p:txBody>
      </p:sp>
      <p:sp>
        <p:nvSpPr>
          <p:cNvPr id="21" name="Rectángulo redondeado 20"/>
          <p:cNvSpPr/>
          <p:nvPr/>
        </p:nvSpPr>
        <p:spPr>
          <a:xfrm>
            <a:off x="3588079" y="5393109"/>
            <a:ext cx="1787841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Recepcionista</a:t>
            </a:r>
            <a:endParaRPr lang="es-ES" dirty="0"/>
          </a:p>
        </p:txBody>
      </p:sp>
      <p:sp>
        <p:nvSpPr>
          <p:cNvPr id="22" name="Rectángulo redondeado 21"/>
          <p:cNvSpPr/>
          <p:nvPr/>
        </p:nvSpPr>
        <p:spPr>
          <a:xfrm>
            <a:off x="5883118" y="2647562"/>
            <a:ext cx="3295556" cy="67443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Conseguir acceso electrónico en el móvil vía email/</a:t>
            </a:r>
            <a:r>
              <a:rPr lang="es-ES" dirty="0" err="1" smtClean="0"/>
              <a:t>sms</a:t>
            </a:r>
            <a:endParaRPr lang="es-ES" dirty="0"/>
          </a:p>
        </p:txBody>
      </p:sp>
      <p:sp>
        <p:nvSpPr>
          <p:cNvPr id="23" name="Rectángulo redondeado 22"/>
          <p:cNvSpPr/>
          <p:nvPr/>
        </p:nvSpPr>
        <p:spPr>
          <a:xfrm>
            <a:off x="5883118" y="3502176"/>
            <a:ext cx="3287067" cy="73880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Usar la Tablet del hotel para hacer el </a:t>
            </a:r>
            <a:r>
              <a:rPr lang="es-ES" dirty="0" err="1" smtClean="0"/>
              <a:t>check</a:t>
            </a:r>
            <a:r>
              <a:rPr lang="es-ES" dirty="0" smtClean="0"/>
              <a:t>-in y conseguir la llave</a:t>
            </a:r>
            <a:endParaRPr lang="es-ES" dirty="0"/>
          </a:p>
        </p:txBody>
      </p:sp>
      <p:sp>
        <p:nvSpPr>
          <p:cNvPr id="24" name="Rectángulo redondeado 23"/>
          <p:cNvSpPr/>
          <p:nvPr/>
        </p:nvSpPr>
        <p:spPr>
          <a:xfrm>
            <a:off x="10333562" y="2647562"/>
            <a:ext cx="1224756" cy="57882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App</a:t>
            </a:r>
            <a:endParaRPr lang="es-ES" b="1" dirty="0"/>
          </a:p>
        </p:txBody>
      </p:sp>
      <p:sp>
        <p:nvSpPr>
          <p:cNvPr id="25" name="Rectángulo redondeado 24"/>
          <p:cNvSpPr/>
          <p:nvPr/>
        </p:nvSpPr>
        <p:spPr>
          <a:xfrm>
            <a:off x="10333562" y="3553987"/>
            <a:ext cx="1224756" cy="589665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App</a:t>
            </a:r>
            <a:endParaRPr lang="es-ES" b="1" dirty="0"/>
          </a:p>
        </p:txBody>
      </p:sp>
      <p:sp>
        <p:nvSpPr>
          <p:cNvPr id="26" name="Rectángulo redondeado 25"/>
          <p:cNvSpPr/>
          <p:nvPr/>
        </p:nvSpPr>
        <p:spPr>
          <a:xfrm>
            <a:off x="5883118" y="4507612"/>
            <a:ext cx="3292003" cy="67079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Pre-rellenar </a:t>
            </a:r>
            <a:r>
              <a:rPr lang="es-ES" dirty="0" err="1" smtClean="0"/>
              <a:t>automaticamente</a:t>
            </a:r>
            <a:r>
              <a:rPr lang="es-ES" dirty="0" smtClean="0"/>
              <a:t> </a:t>
            </a:r>
            <a:r>
              <a:rPr lang="es-ES" dirty="0" err="1" smtClean="0"/>
              <a:t>info</a:t>
            </a:r>
            <a:r>
              <a:rPr lang="es-ES" dirty="0" smtClean="0"/>
              <a:t> repetitiva</a:t>
            </a:r>
            <a:endParaRPr lang="es-ES" dirty="0"/>
          </a:p>
        </p:txBody>
      </p:sp>
      <p:sp>
        <p:nvSpPr>
          <p:cNvPr id="27" name="Rectángulo redondeado 26"/>
          <p:cNvSpPr/>
          <p:nvPr/>
        </p:nvSpPr>
        <p:spPr>
          <a:xfrm>
            <a:off x="5883118" y="5445034"/>
            <a:ext cx="3292003" cy="1068355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Conseguir más personal y proporcionar más puestos de recepción</a:t>
            </a:r>
            <a:endParaRPr lang="es-ES" dirty="0"/>
          </a:p>
        </p:txBody>
      </p:sp>
      <p:sp>
        <p:nvSpPr>
          <p:cNvPr id="28" name="Rectángulo redondeado 27"/>
          <p:cNvSpPr/>
          <p:nvPr/>
        </p:nvSpPr>
        <p:spPr>
          <a:xfrm>
            <a:off x="9819208" y="4493606"/>
            <a:ext cx="2253465" cy="68479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Mejorar el sistema de </a:t>
            </a:r>
            <a:r>
              <a:rPr lang="es-ES" b="1" dirty="0" err="1" smtClean="0"/>
              <a:t>booking</a:t>
            </a:r>
            <a:endParaRPr lang="es-ES" b="1" dirty="0"/>
          </a:p>
        </p:txBody>
      </p:sp>
      <p:sp>
        <p:nvSpPr>
          <p:cNvPr id="29" name="Rectángulo redondeado 28"/>
          <p:cNvSpPr/>
          <p:nvPr/>
        </p:nvSpPr>
        <p:spPr>
          <a:xfrm>
            <a:off x="9819208" y="5528357"/>
            <a:ext cx="2253465" cy="732791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Contratar recepcionistas</a:t>
            </a:r>
            <a:endParaRPr lang="es-ES" b="1" dirty="0"/>
          </a:p>
        </p:txBody>
      </p:sp>
      <p:sp>
        <p:nvSpPr>
          <p:cNvPr id="30" name="Rectángulo redondeado 29"/>
          <p:cNvSpPr/>
          <p:nvPr/>
        </p:nvSpPr>
        <p:spPr>
          <a:xfrm>
            <a:off x="845254" y="1488295"/>
            <a:ext cx="2376264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/>
              <a:t>OBJETIVO</a:t>
            </a:r>
            <a:endParaRPr lang="es-ES" sz="2400" b="1" dirty="0"/>
          </a:p>
        </p:txBody>
      </p:sp>
      <p:sp>
        <p:nvSpPr>
          <p:cNvPr id="31" name="Rectángulo redondeado 30"/>
          <p:cNvSpPr/>
          <p:nvPr/>
        </p:nvSpPr>
        <p:spPr>
          <a:xfrm>
            <a:off x="3533607" y="1488295"/>
            <a:ext cx="1842313" cy="864096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/>
              <a:t>ACTOR</a:t>
            </a:r>
            <a:endParaRPr lang="es-ES" sz="2400" b="1" dirty="0"/>
          </a:p>
        </p:txBody>
      </p:sp>
      <p:sp>
        <p:nvSpPr>
          <p:cNvPr id="32" name="Rectángulo redondeado 31"/>
          <p:cNvSpPr/>
          <p:nvPr/>
        </p:nvSpPr>
        <p:spPr>
          <a:xfrm>
            <a:off x="5883117" y="1504014"/>
            <a:ext cx="3287067" cy="86409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/>
              <a:t>IMPACTO</a:t>
            </a:r>
            <a:endParaRPr lang="es-ES" sz="2400" b="1" dirty="0"/>
          </a:p>
        </p:txBody>
      </p:sp>
      <p:sp>
        <p:nvSpPr>
          <p:cNvPr id="33" name="Rectángulo redondeado 32"/>
          <p:cNvSpPr/>
          <p:nvPr/>
        </p:nvSpPr>
        <p:spPr>
          <a:xfrm>
            <a:off x="9620873" y="1502530"/>
            <a:ext cx="2376264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/>
              <a:t>ENTREGABLE</a:t>
            </a:r>
            <a:endParaRPr lang="es-ES" sz="2400" b="1" dirty="0"/>
          </a:p>
        </p:txBody>
      </p:sp>
      <p:cxnSp>
        <p:nvCxnSpPr>
          <p:cNvPr id="13" name="Conector recto 12"/>
          <p:cNvCxnSpPr/>
          <p:nvPr/>
        </p:nvCxnSpPr>
        <p:spPr>
          <a:xfrm>
            <a:off x="568615" y="2490452"/>
            <a:ext cx="1155068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Conector curvado 16"/>
          <p:cNvCxnSpPr>
            <a:stCxn id="8" idx="3"/>
            <a:endCxn id="20" idx="1"/>
          </p:cNvCxnSpPr>
          <p:nvPr/>
        </p:nvCxnSpPr>
        <p:spPr>
          <a:xfrm flipV="1">
            <a:off x="3261380" y="3303554"/>
            <a:ext cx="272401" cy="1369475"/>
          </a:xfrm>
          <a:prstGeom prst="curvedConnector3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0" name="Conector curvado 39"/>
          <p:cNvCxnSpPr>
            <a:stCxn id="8" idx="3"/>
            <a:endCxn id="21" idx="1"/>
          </p:cNvCxnSpPr>
          <p:nvPr/>
        </p:nvCxnSpPr>
        <p:spPr>
          <a:xfrm>
            <a:off x="3261380" y="4673029"/>
            <a:ext cx="326699" cy="1152128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6" name="Conector curvado 45"/>
          <p:cNvCxnSpPr>
            <a:stCxn id="20" idx="3"/>
            <a:endCxn id="22" idx="1"/>
          </p:cNvCxnSpPr>
          <p:nvPr/>
        </p:nvCxnSpPr>
        <p:spPr>
          <a:xfrm flipV="1">
            <a:off x="5375920" y="2984778"/>
            <a:ext cx="507198" cy="318776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7" name="Conector curvado 46"/>
          <p:cNvCxnSpPr>
            <a:stCxn id="20" idx="3"/>
            <a:endCxn id="23" idx="1"/>
          </p:cNvCxnSpPr>
          <p:nvPr/>
        </p:nvCxnSpPr>
        <p:spPr>
          <a:xfrm>
            <a:off x="5375920" y="3303554"/>
            <a:ext cx="507198" cy="568025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9" name="Conector curvado 48"/>
          <p:cNvCxnSpPr>
            <a:stCxn id="21" idx="3"/>
            <a:endCxn id="26" idx="1"/>
          </p:cNvCxnSpPr>
          <p:nvPr/>
        </p:nvCxnSpPr>
        <p:spPr>
          <a:xfrm flipV="1">
            <a:off x="5375920" y="4843008"/>
            <a:ext cx="507198" cy="982149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2" name="Conector curvado 51"/>
          <p:cNvCxnSpPr>
            <a:stCxn id="21" idx="3"/>
          </p:cNvCxnSpPr>
          <p:nvPr/>
        </p:nvCxnSpPr>
        <p:spPr>
          <a:xfrm>
            <a:off x="5375920" y="5825157"/>
            <a:ext cx="507197" cy="154054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6" name="Conector curvado 55"/>
          <p:cNvCxnSpPr>
            <a:stCxn id="22" idx="3"/>
            <a:endCxn id="24" idx="1"/>
          </p:cNvCxnSpPr>
          <p:nvPr/>
        </p:nvCxnSpPr>
        <p:spPr>
          <a:xfrm flipV="1">
            <a:off x="9178674" y="2936973"/>
            <a:ext cx="1154888" cy="47805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8" name="Conector curvado 57"/>
          <p:cNvCxnSpPr>
            <a:stCxn id="23" idx="3"/>
            <a:endCxn id="25" idx="1"/>
          </p:cNvCxnSpPr>
          <p:nvPr/>
        </p:nvCxnSpPr>
        <p:spPr>
          <a:xfrm flipV="1">
            <a:off x="9170185" y="3848820"/>
            <a:ext cx="1163377" cy="22759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1" name="Conector curvado 60"/>
          <p:cNvCxnSpPr>
            <a:stCxn id="26" idx="3"/>
            <a:endCxn id="28" idx="1"/>
          </p:cNvCxnSpPr>
          <p:nvPr/>
        </p:nvCxnSpPr>
        <p:spPr>
          <a:xfrm flipV="1">
            <a:off x="9175121" y="4836005"/>
            <a:ext cx="644087" cy="7003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4" name="Conector curvado 63"/>
          <p:cNvCxnSpPr>
            <a:stCxn id="27" idx="3"/>
            <a:endCxn id="29" idx="1"/>
          </p:cNvCxnSpPr>
          <p:nvPr/>
        </p:nvCxnSpPr>
        <p:spPr>
          <a:xfrm flipV="1">
            <a:off x="9175121" y="5894753"/>
            <a:ext cx="644087" cy="84459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277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5287" y="87313"/>
            <a:ext cx="3172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Mapas de Impacto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568615" y="487423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¿Para qué un Mapa de Impacto entonces?</a:t>
            </a:r>
            <a:endParaRPr lang="es-ES" altLang="es-ES" sz="48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7528371"/>
            <a:ext cx="654968" cy="365125"/>
          </a:xfrm>
        </p:spPr>
        <p:txBody>
          <a:bodyPr/>
          <a:lstStyle/>
          <a:p>
            <a:fld id="{1BC21198-D50D-4EFA-BC26-0CB323897433}" type="slidenum">
              <a:rPr lang="es-ES" smtClean="0"/>
              <a:pPr/>
              <a:t>6</a:t>
            </a:fld>
            <a:endParaRPr lang="es-ES"/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928780"/>
              </p:ext>
            </p:extLst>
          </p:nvPr>
        </p:nvGraphicFramePr>
        <p:xfrm>
          <a:off x="695051" y="2191724"/>
          <a:ext cx="11288025" cy="369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8219">
                  <a:extLst>
                    <a:ext uri="{9D8B030D-6E8A-4147-A177-3AD203B41FA5}">
                      <a16:colId xmlns:a16="http://schemas.microsoft.com/office/drawing/2014/main" val="3038729118"/>
                    </a:ext>
                  </a:extLst>
                </a:gridCol>
                <a:gridCol w="938768">
                  <a:extLst>
                    <a:ext uri="{9D8B030D-6E8A-4147-A177-3AD203B41FA5}">
                      <a16:colId xmlns:a16="http://schemas.microsoft.com/office/drawing/2014/main" val="1469397616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550489318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8147052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4785943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744721629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777902294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938350981"/>
                    </a:ext>
                  </a:extLst>
                </a:gridCol>
                <a:gridCol w="1872206">
                  <a:extLst>
                    <a:ext uri="{9D8B030D-6E8A-4147-A177-3AD203B41FA5}">
                      <a16:colId xmlns:a16="http://schemas.microsoft.com/office/drawing/2014/main" val="2763569978"/>
                    </a:ext>
                  </a:extLst>
                </a:gridCol>
              </a:tblGrid>
              <a:tr h="615600"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1</a:t>
                      </a:r>
                      <a:endParaRPr lang="es-E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2</a:t>
                      </a:r>
                      <a:endParaRPr lang="es-E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3</a:t>
                      </a:r>
                      <a:endParaRPr lang="es-E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5</a:t>
                      </a:r>
                      <a:endParaRPr lang="es-E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8</a:t>
                      </a:r>
                      <a:endParaRPr lang="es-E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13</a:t>
                      </a:r>
                      <a:endParaRPr lang="es-E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21</a:t>
                      </a:r>
                      <a:endParaRPr lang="es-E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Impacto</a:t>
                      </a:r>
                      <a:endParaRPr lang="es-E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Medida</a:t>
                      </a:r>
                      <a:endParaRPr lang="es-E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32773"/>
                  </a:ext>
                </a:extLst>
              </a:tr>
              <a:tr h="61560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4935302"/>
                  </a:ext>
                </a:extLst>
              </a:tr>
              <a:tr h="61560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9577366"/>
                  </a:ext>
                </a:extLst>
              </a:tr>
              <a:tr h="615600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257009"/>
                  </a:ext>
                </a:extLst>
              </a:tr>
              <a:tr h="61560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3774486"/>
                  </a:ext>
                </a:extLst>
              </a:tr>
              <a:tr h="61560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i="1" dirty="0" smtClean="0"/>
                        <a:t>NINGUNO</a:t>
                      </a:r>
                      <a:endParaRPr lang="es-ES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i="1" dirty="0" smtClean="0"/>
                        <a:t>NO APLICA</a:t>
                      </a:r>
                      <a:endParaRPr lang="es-ES" b="1" i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3549968"/>
                  </a:ext>
                </a:extLst>
              </a:tr>
            </a:tbl>
          </a:graphicData>
        </a:graphic>
      </p:graphicFrame>
      <p:sp>
        <p:nvSpPr>
          <p:cNvPr id="5" name="Rectángulo 4"/>
          <p:cNvSpPr/>
          <p:nvPr/>
        </p:nvSpPr>
        <p:spPr>
          <a:xfrm>
            <a:off x="806603" y="2932993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Rectángulo 33"/>
          <p:cNvSpPr/>
          <p:nvPr/>
        </p:nvSpPr>
        <p:spPr>
          <a:xfrm>
            <a:off x="1206186" y="3149017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Rectángulo 34"/>
          <p:cNvSpPr/>
          <p:nvPr/>
        </p:nvSpPr>
        <p:spPr>
          <a:xfrm>
            <a:off x="2838062" y="3517441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Rectángulo 35"/>
          <p:cNvSpPr/>
          <p:nvPr/>
        </p:nvSpPr>
        <p:spPr>
          <a:xfrm>
            <a:off x="1943293" y="3546284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Rectángulo 36"/>
          <p:cNvSpPr/>
          <p:nvPr/>
        </p:nvSpPr>
        <p:spPr>
          <a:xfrm>
            <a:off x="4926294" y="2896026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Rectángulo 37"/>
          <p:cNvSpPr/>
          <p:nvPr/>
        </p:nvSpPr>
        <p:spPr>
          <a:xfrm>
            <a:off x="5181861" y="3623523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Rectángulo 38"/>
          <p:cNvSpPr/>
          <p:nvPr/>
        </p:nvSpPr>
        <p:spPr>
          <a:xfrm>
            <a:off x="2833493" y="4701382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Rectángulo 40"/>
          <p:cNvSpPr/>
          <p:nvPr/>
        </p:nvSpPr>
        <p:spPr>
          <a:xfrm>
            <a:off x="2061669" y="4917406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Rectángulo 41"/>
          <p:cNvSpPr/>
          <p:nvPr/>
        </p:nvSpPr>
        <p:spPr>
          <a:xfrm>
            <a:off x="6006414" y="5443038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Rectángulo 42"/>
          <p:cNvSpPr/>
          <p:nvPr/>
        </p:nvSpPr>
        <p:spPr>
          <a:xfrm>
            <a:off x="2689477" y="5339074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Rectángulo 43"/>
          <p:cNvSpPr/>
          <p:nvPr/>
        </p:nvSpPr>
        <p:spPr>
          <a:xfrm>
            <a:off x="821489" y="4256972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Rectángulo 44"/>
          <p:cNvSpPr/>
          <p:nvPr/>
        </p:nvSpPr>
        <p:spPr>
          <a:xfrm>
            <a:off x="1319688" y="4118581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Rectángulo 47"/>
          <p:cNvSpPr/>
          <p:nvPr/>
        </p:nvSpPr>
        <p:spPr>
          <a:xfrm>
            <a:off x="2061669" y="4193348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Rectángulo 49"/>
          <p:cNvSpPr/>
          <p:nvPr/>
        </p:nvSpPr>
        <p:spPr>
          <a:xfrm>
            <a:off x="3093629" y="2932993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Rectángulo 50"/>
          <p:cNvSpPr/>
          <p:nvPr/>
        </p:nvSpPr>
        <p:spPr>
          <a:xfrm>
            <a:off x="4206214" y="4194234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Rectángulo 52"/>
          <p:cNvSpPr/>
          <p:nvPr/>
        </p:nvSpPr>
        <p:spPr>
          <a:xfrm>
            <a:off x="7408284" y="4779929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Rectángulo 53"/>
          <p:cNvSpPr/>
          <p:nvPr/>
        </p:nvSpPr>
        <p:spPr>
          <a:xfrm>
            <a:off x="2020837" y="5443038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Rectángulo 54"/>
          <p:cNvSpPr/>
          <p:nvPr/>
        </p:nvSpPr>
        <p:spPr>
          <a:xfrm>
            <a:off x="3214101" y="5541040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ortar y redondear rectángulo de esquina sencilla 6"/>
          <p:cNvSpPr/>
          <p:nvPr/>
        </p:nvSpPr>
        <p:spPr>
          <a:xfrm>
            <a:off x="8512416" y="2887086"/>
            <a:ext cx="1067137" cy="432048"/>
          </a:xfrm>
          <a:prstGeom prst="snip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7" name="Recortar y redondear rectángulo de esquina sencilla 56"/>
          <p:cNvSpPr/>
          <p:nvPr/>
        </p:nvSpPr>
        <p:spPr>
          <a:xfrm>
            <a:off x="10477006" y="2887086"/>
            <a:ext cx="1067137" cy="432048"/>
          </a:xfrm>
          <a:prstGeom prst="snip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Recortar y redondear rectángulo de esquina sencilla 58"/>
          <p:cNvSpPr/>
          <p:nvPr/>
        </p:nvSpPr>
        <p:spPr>
          <a:xfrm>
            <a:off x="8512416" y="3517441"/>
            <a:ext cx="1067137" cy="432048"/>
          </a:xfrm>
          <a:prstGeom prst="snip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0" name="Recortar y redondear rectángulo de esquina sencilla 59"/>
          <p:cNvSpPr/>
          <p:nvPr/>
        </p:nvSpPr>
        <p:spPr>
          <a:xfrm>
            <a:off x="10477006" y="3517441"/>
            <a:ext cx="1067137" cy="432048"/>
          </a:xfrm>
          <a:prstGeom prst="snip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Recortar y redondear rectángulo de esquina sencilla 61"/>
          <p:cNvSpPr/>
          <p:nvPr/>
        </p:nvSpPr>
        <p:spPr>
          <a:xfrm>
            <a:off x="8512416" y="4131040"/>
            <a:ext cx="1067137" cy="432048"/>
          </a:xfrm>
          <a:prstGeom prst="snip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Recortar y redondear rectángulo de esquina sencilla 62"/>
          <p:cNvSpPr/>
          <p:nvPr/>
        </p:nvSpPr>
        <p:spPr>
          <a:xfrm>
            <a:off x="10477006" y="4131040"/>
            <a:ext cx="1067137" cy="432048"/>
          </a:xfrm>
          <a:prstGeom prst="snip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Recortar y redondear rectángulo de esquina sencilla 64"/>
          <p:cNvSpPr/>
          <p:nvPr/>
        </p:nvSpPr>
        <p:spPr>
          <a:xfrm>
            <a:off x="8512416" y="4747172"/>
            <a:ext cx="1067137" cy="432048"/>
          </a:xfrm>
          <a:prstGeom prst="snip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6" name="Recortar y redondear rectángulo de esquina sencilla 65"/>
          <p:cNvSpPr/>
          <p:nvPr/>
        </p:nvSpPr>
        <p:spPr>
          <a:xfrm>
            <a:off x="10477006" y="4747172"/>
            <a:ext cx="1067137" cy="432048"/>
          </a:xfrm>
          <a:prstGeom prst="snip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9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1494218" y="6127098"/>
            <a:ext cx="6367323" cy="4725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2000" b="1" i="1" dirty="0" err="1" smtClean="0">
                <a:solidFill>
                  <a:srgbClr val="17375E"/>
                </a:solidFill>
                <a:latin typeface="Arial Narrow" panose="020B0606020202030204" pitchFamily="34" charset="0"/>
              </a:rPr>
              <a:t>Items</a:t>
            </a:r>
            <a:r>
              <a:rPr lang="es-ES" altLang="es-ES" sz="2000" b="1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 del </a:t>
            </a:r>
            <a:r>
              <a:rPr lang="es-ES" altLang="es-ES" sz="2000" b="1" i="1" dirty="0" err="1" smtClean="0">
                <a:solidFill>
                  <a:srgbClr val="17375E"/>
                </a:solidFill>
                <a:latin typeface="Arial Narrow" panose="020B0606020202030204" pitchFamily="34" charset="0"/>
              </a:rPr>
              <a:t>Product</a:t>
            </a:r>
            <a:r>
              <a:rPr lang="es-ES" altLang="es-ES" sz="2000" b="1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 </a:t>
            </a:r>
            <a:r>
              <a:rPr lang="es-ES" altLang="es-ES" sz="2000" b="1" i="1" dirty="0" err="1" smtClean="0">
                <a:solidFill>
                  <a:srgbClr val="17375E"/>
                </a:solidFill>
                <a:latin typeface="Arial Narrow" panose="020B0606020202030204" pitchFamily="34" charset="0"/>
              </a:rPr>
              <a:t>Backlog</a:t>
            </a:r>
            <a:r>
              <a:rPr lang="es-ES" altLang="es-ES" sz="2000" b="1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 </a:t>
            </a:r>
            <a:r>
              <a:rPr lang="es-ES" altLang="es-ES" sz="2000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(Historias de Usuario, Tareas,…)</a:t>
            </a:r>
            <a:endParaRPr lang="es-ES" altLang="es-ES" sz="2000" i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4" name="Conector recto de flecha 13"/>
          <p:cNvCxnSpPr>
            <a:stCxn id="69" idx="0"/>
          </p:cNvCxnSpPr>
          <p:nvPr/>
        </p:nvCxnSpPr>
        <p:spPr>
          <a:xfrm flipV="1">
            <a:off x="4677880" y="5794060"/>
            <a:ext cx="1112049" cy="33303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Conector recto de flecha 69"/>
          <p:cNvCxnSpPr>
            <a:stCxn id="69" idx="0"/>
          </p:cNvCxnSpPr>
          <p:nvPr/>
        </p:nvCxnSpPr>
        <p:spPr>
          <a:xfrm flipH="1" flipV="1">
            <a:off x="3270880" y="5794060"/>
            <a:ext cx="1407000" cy="33303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2170645" y="1492543"/>
            <a:ext cx="6367323" cy="4725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Font typeface="Wingdings" pitchFamily="2" charset="2"/>
              <a:buNone/>
            </a:pPr>
            <a:r>
              <a:rPr lang="es-ES" altLang="es-ES" sz="2000" b="1" i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Tamaño </a:t>
            </a:r>
            <a:r>
              <a:rPr lang="es-ES" altLang="es-ES" sz="20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(en puntos)</a:t>
            </a:r>
            <a:endParaRPr lang="es-ES" altLang="es-ES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75" name="Conector recto de flecha 74"/>
          <p:cNvCxnSpPr>
            <a:stCxn id="74" idx="2"/>
          </p:cNvCxnSpPr>
          <p:nvPr/>
        </p:nvCxnSpPr>
        <p:spPr>
          <a:xfrm>
            <a:off x="5354307" y="1965075"/>
            <a:ext cx="2053977" cy="15092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Conector recto de flecha 75"/>
          <p:cNvCxnSpPr>
            <a:stCxn id="74" idx="2"/>
          </p:cNvCxnSpPr>
          <p:nvPr/>
        </p:nvCxnSpPr>
        <p:spPr>
          <a:xfrm flipH="1">
            <a:off x="1494219" y="1965075"/>
            <a:ext cx="3860088" cy="144247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97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983432" y="2413774"/>
            <a:ext cx="9865096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Font typeface="Wingdings" pitchFamily="2" charset="2"/>
              <a:buNone/>
            </a:pPr>
            <a:r>
              <a:rPr lang="es-ES" altLang="es-ES" sz="4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Antes de comenzar…vamos a refrescar la memoria</a:t>
            </a:r>
            <a:endParaRPr lang="es-ES" altLang="es-ES" sz="48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7</a:t>
            </a:fld>
            <a:endParaRPr lang="es-ES"/>
          </a:p>
        </p:txBody>
      </p:sp>
      <p:sp>
        <p:nvSpPr>
          <p:cNvPr id="7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2373" y="87313"/>
            <a:ext cx="30455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Taller concepción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419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3352" y="487423"/>
            <a:ext cx="9361040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4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Repaso puntos clave Concepción del Producto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8</a:t>
            </a:fld>
            <a:endParaRPr lang="es-ES"/>
          </a:p>
        </p:txBody>
      </p:sp>
      <p:sp>
        <p:nvSpPr>
          <p:cNvPr id="7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2373" y="87313"/>
            <a:ext cx="30455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Taller concepción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0"/>
          </p:nvPr>
        </p:nvSpPr>
        <p:spPr>
          <a:xfrm>
            <a:off x="2173211" y="2974850"/>
            <a:ext cx="6768752" cy="600968"/>
          </a:xfrm>
        </p:spPr>
        <p:txBody>
          <a:bodyPr/>
          <a:lstStyle/>
          <a:p>
            <a:pPr marL="0" indent="0" algn="ctr">
              <a:buNone/>
            </a:pPr>
            <a:r>
              <a:rPr lang="es-ES" dirty="0" smtClean="0">
                <a:solidFill>
                  <a:srgbClr val="FF0000"/>
                </a:solidFill>
              </a:rPr>
              <a:t>&lt;&lt; CONFIGURAR PARA CADA PROYECTO &gt;&gt;&gt;</a:t>
            </a:r>
          </a:p>
        </p:txBody>
      </p:sp>
      <p:sp>
        <p:nvSpPr>
          <p:cNvPr id="8" name="Marcador de texto 3"/>
          <p:cNvSpPr txBox="1">
            <a:spLocks/>
          </p:cNvSpPr>
          <p:nvPr/>
        </p:nvSpPr>
        <p:spPr>
          <a:xfrm>
            <a:off x="3745339" y="3584465"/>
            <a:ext cx="6768752" cy="60096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s-ES" dirty="0" smtClean="0">
                <a:solidFill>
                  <a:srgbClr val="FF0000"/>
                </a:solidFill>
              </a:rPr>
              <a:t>¿Para qué estamos aquí?</a:t>
            </a:r>
          </a:p>
          <a:p>
            <a:pPr defTabSz="914400"/>
            <a:r>
              <a:rPr lang="es-ES" dirty="0" smtClean="0">
                <a:solidFill>
                  <a:srgbClr val="FF0000"/>
                </a:solidFill>
              </a:rPr>
              <a:t>La lista “NO-ES”</a:t>
            </a:r>
          </a:p>
          <a:p>
            <a:pPr defTabSz="914400"/>
            <a:r>
              <a:rPr lang="es-ES" dirty="0" smtClean="0">
                <a:solidFill>
                  <a:srgbClr val="FF0000"/>
                </a:solidFill>
              </a:rPr>
              <a:t>Identifica tus usuarios</a:t>
            </a:r>
          </a:p>
          <a:p>
            <a:pPr defTabSz="914400"/>
            <a:r>
              <a:rPr lang="es-ES" dirty="0" smtClean="0">
                <a:solidFill>
                  <a:srgbClr val="FF0000"/>
                </a:solidFill>
              </a:rPr>
              <a:t>…</a:t>
            </a:r>
          </a:p>
          <a:p>
            <a:pPr algn="ctr" defTabSz="914400"/>
            <a:endParaRPr lang="es-E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38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1648943" y="2636912"/>
            <a:ext cx="8782644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¡¡Comencemos con las dinámicas!!</a:t>
            </a:r>
            <a:endParaRPr lang="es-ES" altLang="es-ES" sz="48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D0CFA78-F2B1-4C52-8E19-164DDB329C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9</a:t>
            </a:fld>
            <a:endParaRPr lang="es-ES"/>
          </a:p>
        </p:txBody>
      </p:sp>
      <p:sp>
        <p:nvSpPr>
          <p:cNvPr id="11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5287" y="87313"/>
            <a:ext cx="3172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</a:t>
            </a:r>
            <a:r>
              <a:rPr lang="es-ES" altLang="es-ES" sz="2000" dirty="0" smtClean="0">
                <a:solidFill>
                  <a:schemeClr val="bg1"/>
                </a:solidFill>
                <a:latin typeface="+mn-lt"/>
              </a:rPr>
              <a:t>– Mapas de Impacto</a:t>
            </a:r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661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theme/theme1.xml><?xml version="1.0" encoding="utf-8"?>
<a:theme xmlns:a="http://schemas.openxmlformats.org/drawingml/2006/main" name="Diseño personalizado">
  <a:themeElements>
    <a:clrScheme name="Escala de grise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7A1368CFF5E64AB755F539871FF7F5" ma:contentTypeVersion="13" ma:contentTypeDescription="Create a new document." ma:contentTypeScope="" ma:versionID="fcff5d5c06391a6f5df3219b326cc06b">
  <xsd:schema xmlns:xsd="http://www.w3.org/2001/XMLSchema" xmlns:xs="http://www.w3.org/2001/XMLSchema" xmlns:p="http://schemas.microsoft.com/office/2006/metadata/properties" xmlns:ns3="ef5b6d45-5bdc-4885-9e93-21e77af8eb98" xmlns:ns4="4071a978-949a-4036-ae75-cb45b339e015" targetNamespace="http://schemas.microsoft.com/office/2006/metadata/properties" ma:root="true" ma:fieldsID="a2210f65f7836225f0eb545a60eb4c28" ns3:_="" ns4:_="">
    <xsd:import namespace="ef5b6d45-5bdc-4885-9e93-21e77af8eb98"/>
    <xsd:import namespace="4071a978-949a-4036-ae75-cb45b339e01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5b6d45-5bdc-4885-9e93-21e77af8eb9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71a978-949a-4036-ae75-cb45b339e0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F53ADC-00FA-4A38-BF4E-8C34A9A647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5b6d45-5bdc-4885-9e93-21e77af8eb98"/>
    <ds:schemaRef ds:uri="4071a978-949a-4036-ae75-cb45b339e0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DCED9F6-2972-4EBE-98CB-3D4C4D02313C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071a978-949a-4036-ae75-cb45b339e015"/>
    <ds:schemaRef ds:uri="http://purl.org/dc/terms/"/>
    <ds:schemaRef ds:uri="ef5b6d45-5bdc-4885-9e93-21e77af8eb9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FDA4815-4901-41EA-BCAA-6C8C00B07A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61848</TotalTime>
  <Words>877</Words>
  <Application>Microsoft Office PowerPoint</Application>
  <PresentationFormat>Panorámica</PresentationFormat>
  <Paragraphs>174</Paragraphs>
  <Slides>14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14</vt:i4>
      </vt:variant>
    </vt:vector>
  </HeadingPairs>
  <TitlesOfParts>
    <vt:vector size="24" baseType="lpstr">
      <vt:lpstr>MS PGothic</vt:lpstr>
      <vt:lpstr>MS PGothic</vt:lpstr>
      <vt:lpstr>Arial</vt:lpstr>
      <vt:lpstr>Arial Narrow</vt:lpstr>
      <vt:lpstr>Calibri</vt:lpstr>
      <vt:lpstr>Comic Sans MS</vt:lpstr>
      <vt:lpstr>Courier New</vt:lpstr>
      <vt:lpstr>Wingdings</vt:lpstr>
      <vt:lpstr>Diseño personalizado</vt:lpstr>
      <vt:lpstr>1_Diseño personalizado</vt:lpstr>
      <vt:lpstr>Taller de Mapas de Impacto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 Lanzamiento Asistencial v3.3</dc:title>
  <dc:creator>Scrum Master Office STIC</dc:creator>
  <cp:lastModifiedBy>ALMAGRO CABRERA David</cp:lastModifiedBy>
  <cp:revision>1646</cp:revision>
  <cp:lastPrinted>2016-06-27T09:45:08Z</cp:lastPrinted>
  <dcterms:created xsi:type="dcterms:W3CDTF">2013-11-06T05:43:15Z</dcterms:created>
  <dcterms:modified xsi:type="dcterms:W3CDTF">2020-11-03T09:13:24Z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0x010100FF7A1368CFF5E64AB755F539871FF7F5</vt:lpwstr>
  </property>
</Properties>
</file>