
<file path=[Content_Types].xml><?xml version="1.0" encoding="utf-8"?>
<Types xmlns="http://schemas.openxmlformats.org/package/2006/content-types">
  <Default Extension="png" ContentType="image/png"/>
  <Default Extension="tmp" ContentType="image/png"/>
  <Default Extension="jfif" ContentType="image/j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4"/>
    <p:sldMasterId id="2147483790" r:id="rId5"/>
    <p:sldMasterId id="2147483795" r:id="rId6"/>
  </p:sldMasterIdLst>
  <p:notesMasterIdLst>
    <p:notesMasterId r:id="rId41"/>
  </p:notesMasterIdLst>
  <p:handoutMasterIdLst>
    <p:handoutMasterId r:id="rId42"/>
  </p:handoutMasterIdLst>
  <p:sldIdLst>
    <p:sldId id="401" r:id="rId7"/>
    <p:sldId id="406" r:id="rId8"/>
    <p:sldId id="412" r:id="rId9"/>
    <p:sldId id="470" r:id="rId10"/>
    <p:sldId id="413" r:id="rId11"/>
    <p:sldId id="408" r:id="rId12"/>
    <p:sldId id="416" r:id="rId13"/>
    <p:sldId id="452" r:id="rId14"/>
    <p:sldId id="422" r:id="rId15"/>
    <p:sldId id="456" r:id="rId16"/>
    <p:sldId id="458" r:id="rId17"/>
    <p:sldId id="459" r:id="rId18"/>
    <p:sldId id="460" r:id="rId19"/>
    <p:sldId id="461" r:id="rId20"/>
    <p:sldId id="462" r:id="rId21"/>
    <p:sldId id="463" r:id="rId22"/>
    <p:sldId id="464" r:id="rId23"/>
    <p:sldId id="421" r:id="rId24"/>
    <p:sldId id="465" r:id="rId25"/>
    <p:sldId id="466" r:id="rId26"/>
    <p:sldId id="467" r:id="rId27"/>
    <p:sldId id="468" r:id="rId28"/>
    <p:sldId id="420" r:id="rId29"/>
    <p:sldId id="424" r:id="rId30"/>
    <p:sldId id="425" r:id="rId31"/>
    <p:sldId id="426" r:id="rId32"/>
    <p:sldId id="427" r:id="rId33"/>
    <p:sldId id="414" r:id="rId34"/>
    <p:sldId id="453" r:id="rId35"/>
    <p:sldId id="415" r:id="rId36"/>
    <p:sldId id="454" r:id="rId37"/>
    <p:sldId id="469" r:id="rId38"/>
    <p:sldId id="410" r:id="rId39"/>
    <p:sldId id="411" r:id="rId40"/>
  </p:sldIdLst>
  <p:sldSz cx="12192000" cy="6858000"/>
  <p:notesSz cx="9872663" cy="14301788"/>
  <p:defaultTextStyle>
    <a:defPPr>
      <a:defRPr lang="es-ES"/>
    </a:defPPr>
    <a:lvl1pPr algn="l" defTabSz="457200"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itchFamily="34" charset="0"/>
        <a:ea typeface="MS PGothic" pitchFamily="34" charset="-128"/>
        <a:cs typeface="+mn-cs"/>
      </a:defRPr>
    </a:lvl5pPr>
    <a:lvl6pPr marL="2286000" algn="l" defTabSz="914400" rtl="0" eaLnBrk="1" latinLnBrk="0" hangingPunct="1">
      <a:defRPr kern="1200">
        <a:solidFill>
          <a:schemeClr val="tx1"/>
        </a:solidFill>
        <a:latin typeface="Calibri" pitchFamily="34" charset="0"/>
        <a:ea typeface="MS PGothic" pitchFamily="34" charset="-128"/>
        <a:cs typeface="+mn-cs"/>
      </a:defRPr>
    </a:lvl6pPr>
    <a:lvl7pPr marL="2743200" algn="l" defTabSz="914400" rtl="0" eaLnBrk="1" latinLnBrk="0" hangingPunct="1">
      <a:defRPr kern="1200">
        <a:solidFill>
          <a:schemeClr val="tx1"/>
        </a:solidFill>
        <a:latin typeface="Calibri" pitchFamily="34" charset="0"/>
        <a:ea typeface="MS PGothic" pitchFamily="34" charset="-128"/>
        <a:cs typeface="+mn-cs"/>
      </a:defRPr>
    </a:lvl7pPr>
    <a:lvl8pPr marL="3200400" algn="l" defTabSz="914400" rtl="0" eaLnBrk="1" latinLnBrk="0" hangingPunct="1">
      <a:defRPr kern="1200">
        <a:solidFill>
          <a:schemeClr val="tx1"/>
        </a:solidFill>
        <a:latin typeface="Calibri" pitchFamily="34" charset="0"/>
        <a:ea typeface="MS PGothic" pitchFamily="34" charset="-128"/>
        <a:cs typeface="+mn-cs"/>
      </a:defRPr>
    </a:lvl8pPr>
    <a:lvl9pPr marL="3657600" algn="l" defTabSz="914400" rtl="0" eaLnBrk="1" latinLnBrk="0" hangingPunct="1">
      <a:defRPr kern="1200">
        <a:solidFill>
          <a:schemeClr val="tx1"/>
        </a:solidFill>
        <a:latin typeface="Calibri" pitchFamily="34" charset="0"/>
        <a:ea typeface="MS PGothic"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FF"/>
    <a:srgbClr val="DCE6F2"/>
    <a:srgbClr val="4A7EBB"/>
    <a:srgbClr val="CC0000"/>
    <a:srgbClr val="0398D9"/>
    <a:srgbClr val="E5EEF7"/>
    <a:srgbClr val="F3F7FB"/>
    <a:srgbClr val="093846"/>
    <a:srgbClr val="F9FB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51" autoAdjust="0"/>
    <p:restoredTop sz="83265" autoAdjust="0"/>
  </p:normalViewPr>
  <p:slideViewPr>
    <p:cSldViewPr snapToObjects="1">
      <p:cViewPr varScale="1">
        <p:scale>
          <a:sx n="92" d="100"/>
          <a:sy n="92" d="100"/>
        </p:scale>
        <p:origin x="834" y="96"/>
      </p:cViewPr>
      <p:guideLst>
        <p:guide orient="horz" pos="2160"/>
        <p:guide pos="3840"/>
      </p:guideLst>
    </p:cSldViewPr>
  </p:slideViewPr>
  <p:outlineViewPr>
    <p:cViewPr>
      <p:scale>
        <a:sx n="33" d="100"/>
        <a:sy n="33" d="100"/>
      </p:scale>
      <p:origin x="0" y="-13854"/>
    </p:cViewPr>
  </p:outlineViewPr>
  <p:notesTextViewPr>
    <p:cViewPr>
      <p:scale>
        <a:sx n="3" d="2"/>
        <a:sy n="3" d="2"/>
      </p:scale>
      <p:origin x="0" y="0"/>
    </p:cViewPr>
  </p:notesTextViewPr>
  <p:sorterViewPr>
    <p:cViewPr>
      <p:scale>
        <a:sx n="70" d="100"/>
        <a:sy n="70" d="100"/>
      </p:scale>
      <p:origin x="0" y="0"/>
    </p:cViewPr>
  </p:sorterViewPr>
  <p:notesViewPr>
    <p:cSldViewPr snapToObjects="1">
      <p:cViewPr varScale="1">
        <p:scale>
          <a:sx n="56" d="100"/>
          <a:sy n="56" d="100"/>
        </p:scale>
        <p:origin x="207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handoutMaster" Target="handoutMasters/handoutMaster1.xml"/><Relationship Id="rId47"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lván Rojas, Jose Luis" userId="ed4841ff-f0bc-4193-9015-c7b42daab052" providerId="ADAL" clId="{E7B52A73-9550-4F51-A403-7D487564B8EA}"/>
    <pc:docChg chg="undo custSel addSld delSld modSld">
      <pc:chgData name="Galván Rojas, Jose Luis" userId="ed4841ff-f0bc-4193-9015-c7b42daab052" providerId="ADAL" clId="{E7B52A73-9550-4F51-A403-7D487564B8EA}" dt="2019-10-23T10:37:36.828" v="5099" actId="20577"/>
      <pc:docMkLst>
        <pc:docMk/>
      </pc:docMkLst>
      <pc:sldChg chg="modNotesTx">
        <pc:chgData name="Galván Rojas, Jose Luis" userId="ed4841ff-f0bc-4193-9015-c7b42daab052" providerId="ADAL" clId="{E7B52A73-9550-4F51-A403-7D487564B8EA}" dt="2019-10-23T06:47:52.368" v="35" actId="20577"/>
        <pc:sldMkLst>
          <pc:docMk/>
          <pc:sldMk cId="2164356399" sldId="362"/>
        </pc:sldMkLst>
      </pc:sldChg>
      <pc:sldChg chg="addSp modSp modNotesTx">
        <pc:chgData name="Galván Rojas, Jose Luis" userId="ed4841ff-f0bc-4193-9015-c7b42daab052" providerId="ADAL" clId="{E7B52A73-9550-4F51-A403-7D487564B8EA}" dt="2019-10-23T06:57:15.413" v="193" actId="20577"/>
        <pc:sldMkLst>
          <pc:docMk/>
          <pc:sldMk cId="4102509458" sldId="363"/>
        </pc:sldMkLst>
        <pc:spChg chg="mod">
          <ac:chgData name="Galván Rojas, Jose Luis" userId="ed4841ff-f0bc-4193-9015-c7b42daab052" providerId="ADAL" clId="{E7B52A73-9550-4F51-A403-7D487564B8EA}" dt="2019-10-23T06:52:29.093" v="105" actId="20577"/>
          <ac:spMkLst>
            <pc:docMk/>
            <pc:sldMk cId="4102509458" sldId="363"/>
            <ac:spMk id="7" creationId="{D74BA12F-95C6-4C0F-ABCC-4C43C997BDCE}"/>
          </ac:spMkLst>
        </pc:spChg>
        <pc:spChg chg="add mod">
          <ac:chgData name="Galván Rojas, Jose Luis" userId="ed4841ff-f0bc-4193-9015-c7b42daab052" providerId="ADAL" clId="{E7B52A73-9550-4F51-A403-7D487564B8EA}" dt="2019-10-23T06:49:38.688" v="82" actId="1076"/>
          <ac:spMkLst>
            <pc:docMk/>
            <pc:sldMk cId="4102509458" sldId="363"/>
            <ac:spMk id="8" creationId="{60179D42-1BB8-445E-9887-0E4C46A348F0}"/>
          </ac:spMkLst>
        </pc:spChg>
        <pc:spChg chg="mod">
          <ac:chgData name="Galván Rojas, Jose Luis" userId="ed4841ff-f0bc-4193-9015-c7b42daab052" providerId="ADAL" clId="{E7B52A73-9550-4F51-A403-7D487564B8EA}" dt="2019-10-23T06:51:48.550" v="100" actId="20577"/>
          <ac:spMkLst>
            <pc:docMk/>
            <pc:sldMk cId="4102509458" sldId="363"/>
            <ac:spMk id="9" creationId="{F5E2DC4F-3757-764C-A05D-C36B27FA54B5}"/>
          </ac:spMkLst>
        </pc:spChg>
        <pc:spChg chg="add mod">
          <ac:chgData name="Galván Rojas, Jose Luis" userId="ed4841ff-f0bc-4193-9015-c7b42daab052" providerId="ADAL" clId="{E7B52A73-9550-4F51-A403-7D487564B8EA}" dt="2019-10-23T06:53:30.385" v="106" actId="1076"/>
          <ac:spMkLst>
            <pc:docMk/>
            <pc:sldMk cId="4102509458" sldId="363"/>
            <ac:spMk id="10" creationId="{B8E380AB-7E82-45EB-8291-3C0CBFDD3D7C}"/>
          </ac:spMkLst>
        </pc:spChg>
      </pc:sldChg>
      <pc:sldChg chg="del">
        <pc:chgData name="Galván Rojas, Jose Luis" userId="ed4841ff-f0bc-4193-9015-c7b42daab052" providerId="ADAL" clId="{E7B52A73-9550-4F51-A403-7D487564B8EA}" dt="2019-10-22T12:57:15.477" v="1" actId="2696"/>
        <pc:sldMkLst>
          <pc:docMk/>
          <pc:sldMk cId="1170676798" sldId="364"/>
        </pc:sldMkLst>
      </pc:sldChg>
      <pc:sldChg chg="addSp delSp modSp add modNotesTx">
        <pc:chgData name="Galván Rojas, Jose Luis" userId="ed4841ff-f0bc-4193-9015-c7b42daab052" providerId="ADAL" clId="{E7B52A73-9550-4F51-A403-7D487564B8EA}" dt="2019-10-23T09:50:44.180" v="2872" actId="6549"/>
        <pc:sldMkLst>
          <pc:docMk/>
          <pc:sldMk cId="2239530732" sldId="364"/>
        </pc:sldMkLst>
        <pc:spChg chg="add del mod">
          <ac:chgData name="Galván Rojas, Jose Luis" userId="ed4841ff-f0bc-4193-9015-c7b42daab052" providerId="ADAL" clId="{E7B52A73-9550-4F51-A403-7D487564B8EA}" dt="2019-10-23T07:01:31.529" v="239" actId="478"/>
          <ac:spMkLst>
            <pc:docMk/>
            <pc:sldMk cId="2239530732" sldId="364"/>
            <ac:spMk id="3" creationId="{1D3175A3-3837-46A2-96C3-356F116CA024}"/>
          </ac:spMkLst>
        </pc:spChg>
        <pc:spChg chg="mod">
          <ac:chgData name="Galván Rojas, Jose Luis" userId="ed4841ff-f0bc-4193-9015-c7b42daab052" providerId="ADAL" clId="{E7B52A73-9550-4F51-A403-7D487564B8EA}" dt="2019-10-23T07:01:02.756" v="233" actId="20577"/>
          <ac:spMkLst>
            <pc:docMk/>
            <pc:sldMk cId="2239530732" sldId="364"/>
            <ac:spMk id="6" creationId="{1B828EBC-B3D2-40D0-B229-D7BF173E6E41}"/>
          </ac:spMkLst>
        </pc:spChg>
        <pc:spChg chg="del">
          <ac:chgData name="Galván Rojas, Jose Luis" userId="ed4841ff-f0bc-4193-9015-c7b42daab052" providerId="ADAL" clId="{E7B52A73-9550-4F51-A403-7D487564B8EA}" dt="2019-10-23T07:01:26.217" v="236" actId="478"/>
          <ac:spMkLst>
            <pc:docMk/>
            <pc:sldMk cId="2239530732" sldId="364"/>
            <ac:spMk id="7" creationId="{D74BA12F-95C6-4C0F-ABCC-4C43C997BDCE}"/>
          </ac:spMkLst>
        </pc:spChg>
        <pc:spChg chg="del">
          <ac:chgData name="Galván Rojas, Jose Luis" userId="ed4841ff-f0bc-4193-9015-c7b42daab052" providerId="ADAL" clId="{E7B52A73-9550-4F51-A403-7D487564B8EA}" dt="2019-10-23T07:01:21.995" v="234" actId="478"/>
          <ac:spMkLst>
            <pc:docMk/>
            <pc:sldMk cId="2239530732" sldId="364"/>
            <ac:spMk id="8" creationId="{60179D42-1BB8-445E-9887-0E4C46A348F0}"/>
          </ac:spMkLst>
        </pc:spChg>
        <pc:spChg chg="del mod">
          <ac:chgData name="Galván Rojas, Jose Luis" userId="ed4841ff-f0bc-4193-9015-c7b42daab052" providerId="ADAL" clId="{E7B52A73-9550-4F51-A403-7D487564B8EA}" dt="2019-10-23T07:01:29.166" v="238" actId="478"/>
          <ac:spMkLst>
            <pc:docMk/>
            <pc:sldMk cId="2239530732" sldId="364"/>
            <ac:spMk id="9" creationId="{F5E2DC4F-3757-764C-A05D-C36B27FA54B5}"/>
          </ac:spMkLst>
        </pc:spChg>
        <pc:spChg chg="del">
          <ac:chgData name="Galván Rojas, Jose Luis" userId="ed4841ff-f0bc-4193-9015-c7b42daab052" providerId="ADAL" clId="{E7B52A73-9550-4F51-A403-7D487564B8EA}" dt="2019-10-23T07:01:24.067" v="235" actId="478"/>
          <ac:spMkLst>
            <pc:docMk/>
            <pc:sldMk cId="2239530732" sldId="364"/>
            <ac:spMk id="10" creationId="{B8E380AB-7E82-45EB-8291-3C0CBFDD3D7C}"/>
          </ac:spMkLst>
        </pc:spChg>
        <pc:spChg chg="add mod">
          <ac:chgData name="Galván Rojas, Jose Luis" userId="ed4841ff-f0bc-4193-9015-c7b42daab052" providerId="ADAL" clId="{E7B52A73-9550-4F51-A403-7D487564B8EA}" dt="2019-10-23T07:11:33.720" v="912" actId="14100"/>
          <ac:spMkLst>
            <pc:docMk/>
            <pc:sldMk cId="2239530732" sldId="364"/>
            <ac:spMk id="11" creationId="{599A4418-91EF-4491-BEA8-B767AD36E264}"/>
          </ac:spMkLst>
        </pc:spChg>
        <pc:spChg chg="add mod">
          <ac:chgData name="Galván Rojas, Jose Luis" userId="ed4841ff-f0bc-4193-9015-c7b42daab052" providerId="ADAL" clId="{E7B52A73-9550-4F51-A403-7D487564B8EA}" dt="2019-10-23T07:12:09.951" v="918" actId="113"/>
          <ac:spMkLst>
            <pc:docMk/>
            <pc:sldMk cId="2239530732" sldId="364"/>
            <ac:spMk id="13" creationId="{BE356034-A5D5-4FA8-968D-8DAA25E553F8}"/>
          </ac:spMkLst>
        </pc:spChg>
        <pc:picChg chg="add mod ord">
          <ac:chgData name="Galván Rojas, Jose Luis" userId="ed4841ff-f0bc-4193-9015-c7b42daab052" providerId="ADAL" clId="{E7B52A73-9550-4F51-A403-7D487564B8EA}" dt="2019-10-23T07:11:36.099" v="913" actId="1076"/>
          <ac:picMkLst>
            <pc:docMk/>
            <pc:sldMk cId="2239530732" sldId="364"/>
            <ac:picMk id="12" creationId="{5377D869-554A-4635-93CF-E026E2448DC2}"/>
          </ac:picMkLst>
        </pc:picChg>
      </pc:sldChg>
      <pc:sldChg chg="addSp delSp modSp add modNotesTx">
        <pc:chgData name="Galván Rojas, Jose Luis" userId="ed4841ff-f0bc-4193-9015-c7b42daab052" providerId="ADAL" clId="{E7B52A73-9550-4F51-A403-7D487564B8EA}" dt="2019-10-23T08:28:57.110" v="1379" actId="6549"/>
        <pc:sldMkLst>
          <pc:docMk/>
          <pc:sldMk cId="2950189274" sldId="365"/>
        </pc:sldMkLst>
        <pc:spChg chg="mod">
          <ac:chgData name="Galván Rojas, Jose Luis" userId="ed4841ff-f0bc-4193-9015-c7b42daab052" providerId="ADAL" clId="{E7B52A73-9550-4F51-A403-7D487564B8EA}" dt="2019-10-23T07:13:24.187" v="954" actId="20577"/>
          <ac:spMkLst>
            <pc:docMk/>
            <pc:sldMk cId="2950189274" sldId="365"/>
            <ac:spMk id="6" creationId="{1B828EBC-B3D2-40D0-B229-D7BF173E6E41}"/>
          </ac:spMkLst>
        </pc:spChg>
        <pc:spChg chg="del">
          <ac:chgData name="Galván Rojas, Jose Luis" userId="ed4841ff-f0bc-4193-9015-c7b42daab052" providerId="ADAL" clId="{E7B52A73-9550-4F51-A403-7D487564B8EA}" dt="2019-10-23T07:13:40.282" v="957" actId="478"/>
          <ac:spMkLst>
            <pc:docMk/>
            <pc:sldMk cId="2950189274" sldId="365"/>
            <ac:spMk id="7" creationId="{D74BA12F-95C6-4C0F-ABCC-4C43C997BDCE}"/>
          </ac:spMkLst>
        </pc:spChg>
        <pc:spChg chg="del">
          <ac:chgData name="Galván Rojas, Jose Luis" userId="ed4841ff-f0bc-4193-9015-c7b42daab052" providerId="ADAL" clId="{E7B52A73-9550-4F51-A403-7D487564B8EA}" dt="2019-10-23T07:13:29.391" v="955" actId="478"/>
          <ac:spMkLst>
            <pc:docMk/>
            <pc:sldMk cId="2950189274" sldId="365"/>
            <ac:spMk id="8" creationId="{60179D42-1BB8-445E-9887-0E4C46A348F0}"/>
          </ac:spMkLst>
        </pc:spChg>
        <pc:spChg chg="mod">
          <ac:chgData name="Galván Rojas, Jose Luis" userId="ed4841ff-f0bc-4193-9015-c7b42daab052" providerId="ADAL" clId="{E7B52A73-9550-4F51-A403-7D487564B8EA}" dt="2019-10-23T08:28:41.746" v="1375" actId="1076"/>
          <ac:spMkLst>
            <pc:docMk/>
            <pc:sldMk cId="2950189274" sldId="365"/>
            <ac:spMk id="9" creationId="{F5E2DC4F-3757-764C-A05D-C36B27FA54B5}"/>
          </ac:spMkLst>
        </pc:spChg>
        <pc:spChg chg="del">
          <ac:chgData name="Galván Rojas, Jose Luis" userId="ed4841ff-f0bc-4193-9015-c7b42daab052" providerId="ADAL" clId="{E7B52A73-9550-4F51-A403-7D487564B8EA}" dt="2019-10-23T07:13:38.614" v="956" actId="478"/>
          <ac:spMkLst>
            <pc:docMk/>
            <pc:sldMk cId="2950189274" sldId="365"/>
            <ac:spMk id="10" creationId="{B8E380AB-7E82-45EB-8291-3C0CBFDD3D7C}"/>
          </ac:spMkLst>
        </pc:spChg>
        <pc:picChg chg="add mod ord">
          <ac:chgData name="Galván Rojas, Jose Luis" userId="ed4841ff-f0bc-4193-9015-c7b42daab052" providerId="ADAL" clId="{E7B52A73-9550-4F51-A403-7D487564B8EA}" dt="2019-10-23T08:28:21.474" v="1372" actId="1076"/>
          <ac:picMkLst>
            <pc:docMk/>
            <pc:sldMk cId="2950189274" sldId="365"/>
            <ac:picMk id="3" creationId="{7B10BA1B-B19B-49E3-BF5D-CF588F86225C}"/>
          </ac:picMkLst>
        </pc:picChg>
      </pc:sldChg>
      <pc:sldChg chg="del">
        <pc:chgData name="Galván Rojas, Jose Luis" userId="ed4841ff-f0bc-4193-9015-c7b42daab052" providerId="ADAL" clId="{E7B52A73-9550-4F51-A403-7D487564B8EA}" dt="2019-10-22T12:57:16.631" v="2" actId="2696"/>
        <pc:sldMkLst>
          <pc:docMk/>
          <pc:sldMk cId="3681396790" sldId="365"/>
        </pc:sldMkLst>
      </pc:sldChg>
      <pc:sldChg chg="addSp delSp modSp add modNotesTx">
        <pc:chgData name="Galván Rojas, Jose Luis" userId="ed4841ff-f0bc-4193-9015-c7b42daab052" providerId="ADAL" clId="{E7B52A73-9550-4F51-A403-7D487564B8EA}" dt="2019-10-23T08:50:21.051" v="1785" actId="20577"/>
        <pc:sldMkLst>
          <pc:docMk/>
          <pc:sldMk cId="1633768804" sldId="366"/>
        </pc:sldMkLst>
        <pc:spChg chg="mod">
          <ac:chgData name="Galván Rojas, Jose Luis" userId="ed4841ff-f0bc-4193-9015-c7b42daab052" providerId="ADAL" clId="{E7B52A73-9550-4F51-A403-7D487564B8EA}" dt="2019-10-23T08:29:05.745" v="1393" actId="20577"/>
          <ac:spMkLst>
            <pc:docMk/>
            <pc:sldMk cId="1633768804" sldId="366"/>
            <ac:spMk id="6" creationId="{1B828EBC-B3D2-40D0-B229-D7BF173E6E41}"/>
          </ac:spMkLst>
        </pc:spChg>
        <pc:spChg chg="mod">
          <ac:chgData name="Galván Rojas, Jose Luis" userId="ed4841ff-f0bc-4193-9015-c7b42daab052" providerId="ADAL" clId="{E7B52A73-9550-4F51-A403-7D487564B8EA}" dt="2019-10-23T08:49:26.397" v="1774" actId="6549"/>
          <ac:spMkLst>
            <pc:docMk/>
            <pc:sldMk cId="1633768804" sldId="366"/>
            <ac:spMk id="9" creationId="{F5E2DC4F-3757-764C-A05D-C36B27FA54B5}"/>
          </ac:spMkLst>
        </pc:spChg>
        <pc:picChg chg="add del">
          <ac:chgData name="Galván Rojas, Jose Luis" userId="ed4841ff-f0bc-4193-9015-c7b42daab052" providerId="ADAL" clId="{E7B52A73-9550-4F51-A403-7D487564B8EA}" dt="2019-10-23T08:39:36.857" v="1612" actId="478"/>
          <ac:picMkLst>
            <pc:docMk/>
            <pc:sldMk cId="1633768804" sldId="366"/>
            <ac:picMk id="2" creationId="{6A8E6CF7-0D81-4098-ABD8-D5CAFE5893D8}"/>
          </ac:picMkLst>
        </pc:picChg>
        <pc:picChg chg="del">
          <ac:chgData name="Galván Rojas, Jose Luis" userId="ed4841ff-f0bc-4193-9015-c7b42daab052" providerId="ADAL" clId="{E7B52A73-9550-4F51-A403-7D487564B8EA}" dt="2019-10-23T08:39:26.430" v="1610" actId="478"/>
          <ac:picMkLst>
            <pc:docMk/>
            <pc:sldMk cId="1633768804" sldId="366"/>
            <ac:picMk id="3" creationId="{7B10BA1B-B19B-49E3-BF5D-CF588F86225C}"/>
          </ac:picMkLst>
        </pc:picChg>
        <pc:picChg chg="add mod">
          <ac:chgData name="Galván Rojas, Jose Luis" userId="ed4841ff-f0bc-4193-9015-c7b42daab052" providerId="ADAL" clId="{E7B52A73-9550-4F51-A403-7D487564B8EA}" dt="2019-10-23T08:39:54.734" v="1617" actId="1076"/>
          <ac:picMkLst>
            <pc:docMk/>
            <pc:sldMk cId="1633768804" sldId="366"/>
            <ac:picMk id="5" creationId="{D5FF2BF2-C924-4204-B5FC-C39A226F5DD4}"/>
          </ac:picMkLst>
        </pc:picChg>
      </pc:sldChg>
      <pc:sldChg chg="addSp delSp modSp add modNotesTx">
        <pc:chgData name="Galván Rojas, Jose Luis" userId="ed4841ff-f0bc-4193-9015-c7b42daab052" providerId="ADAL" clId="{E7B52A73-9550-4F51-A403-7D487564B8EA}" dt="2019-10-23T09:20:17.497" v="2243" actId="6549"/>
        <pc:sldMkLst>
          <pc:docMk/>
          <pc:sldMk cId="2065399202" sldId="367"/>
        </pc:sldMkLst>
        <pc:spChg chg="mod">
          <ac:chgData name="Galván Rojas, Jose Luis" userId="ed4841ff-f0bc-4193-9015-c7b42daab052" providerId="ADAL" clId="{E7B52A73-9550-4F51-A403-7D487564B8EA}" dt="2019-10-23T08:40:13.185" v="1637" actId="20577"/>
          <ac:spMkLst>
            <pc:docMk/>
            <pc:sldMk cId="2065399202" sldId="367"/>
            <ac:spMk id="6" creationId="{1B828EBC-B3D2-40D0-B229-D7BF173E6E41}"/>
          </ac:spMkLst>
        </pc:spChg>
        <pc:spChg chg="mod">
          <ac:chgData name="Galván Rojas, Jose Luis" userId="ed4841ff-f0bc-4193-9015-c7b42daab052" providerId="ADAL" clId="{E7B52A73-9550-4F51-A403-7D487564B8EA}" dt="2019-10-23T09:09:28.310" v="1889" actId="14100"/>
          <ac:spMkLst>
            <pc:docMk/>
            <pc:sldMk cId="2065399202" sldId="367"/>
            <ac:spMk id="9" creationId="{F5E2DC4F-3757-764C-A05D-C36B27FA54B5}"/>
          </ac:spMkLst>
        </pc:spChg>
        <pc:picChg chg="del">
          <ac:chgData name="Galván Rojas, Jose Luis" userId="ed4841ff-f0bc-4193-9015-c7b42daab052" providerId="ADAL" clId="{E7B52A73-9550-4F51-A403-7D487564B8EA}" dt="2019-10-23T09:09:15.628" v="1883" actId="478"/>
          <ac:picMkLst>
            <pc:docMk/>
            <pc:sldMk cId="2065399202" sldId="367"/>
            <ac:picMk id="3" creationId="{7B10BA1B-B19B-49E3-BF5D-CF588F86225C}"/>
          </ac:picMkLst>
        </pc:picChg>
        <pc:picChg chg="add del mod">
          <ac:chgData name="Galván Rojas, Jose Luis" userId="ed4841ff-f0bc-4193-9015-c7b42daab052" providerId="ADAL" clId="{E7B52A73-9550-4F51-A403-7D487564B8EA}" dt="2019-10-23T09:08:38.299" v="1882" actId="478"/>
          <ac:picMkLst>
            <pc:docMk/>
            <pc:sldMk cId="2065399202" sldId="367"/>
            <ac:picMk id="5" creationId="{CB02A0DB-5E18-4B49-A94D-3906D3720CA5}"/>
          </ac:picMkLst>
        </pc:picChg>
        <pc:picChg chg="add mod">
          <ac:chgData name="Galván Rojas, Jose Luis" userId="ed4841ff-f0bc-4193-9015-c7b42daab052" providerId="ADAL" clId="{E7B52A73-9550-4F51-A403-7D487564B8EA}" dt="2019-10-23T09:09:19.538" v="1888" actId="1076"/>
          <ac:picMkLst>
            <pc:docMk/>
            <pc:sldMk cId="2065399202" sldId="367"/>
            <ac:picMk id="8" creationId="{5FD6407B-DC35-49B8-9080-F1FE7DD795F2}"/>
          </ac:picMkLst>
        </pc:picChg>
      </pc:sldChg>
      <pc:sldChg chg="addSp delSp modSp add modNotesTx">
        <pc:chgData name="Galván Rojas, Jose Luis" userId="ed4841ff-f0bc-4193-9015-c7b42daab052" providerId="ADAL" clId="{E7B52A73-9550-4F51-A403-7D487564B8EA}" dt="2019-10-23T09:20:20.009" v="2244" actId="6549"/>
        <pc:sldMkLst>
          <pc:docMk/>
          <pc:sldMk cId="3354588075" sldId="368"/>
        </pc:sldMkLst>
        <pc:spChg chg="mod">
          <ac:chgData name="Galván Rojas, Jose Luis" userId="ed4841ff-f0bc-4193-9015-c7b42daab052" providerId="ADAL" clId="{E7B52A73-9550-4F51-A403-7D487564B8EA}" dt="2019-10-23T09:09:41.617" v="1906" actId="20577"/>
          <ac:spMkLst>
            <pc:docMk/>
            <pc:sldMk cId="3354588075" sldId="368"/>
            <ac:spMk id="6" creationId="{1B828EBC-B3D2-40D0-B229-D7BF173E6E41}"/>
          </ac:spMkLst>
        </pc:spChg>
        <pc:spChg chg="mod">
          <ac:chgData name="Galván Rojas, Jose Luis" userId="ed4841ff-f0bc-4193-9015-c7b42daab052" providerId="ADAL" clId="{E7B52A73-9550-4F51-A403-7D487564B8EA}" dt="2019-10-23T09:16:51.164" v="2221" actId="20577"/>
          <ac:spMkLst>
            <pc:docMk/>
            <pc:sldMk cId="3354588075" sldId="368"/>
            <ac:spMk id="9" creationId="{F5E2DC4F-3757-764C-A05D-C36B27FA54B5}"/>
          </ac:spMkLst>
        </pc:spChg>
        <pc:picChg chg="add del mod">
          <ac:chgData name="Galván Rojas, Jose Luis" userId="ed4841ff-f0bc-4193-9015-c7b42daab052" providerId="ADAL" clId="{E7B52A73-9550-4F51-A403-7D487564B8EA}" dt="2019-10-23T09:17:34.320" v="2224" actId="478"/>
          <ac:picMkLst>
            <pc:docMk/>
            <pc:sldMk cId="3354588075" sldId="368"/>
            <ac:picMk id="3" creationId="{987A42DA-3E88-4900-A904-D1F53883602B}"/>
          </ac:picMkLst>
        </pc:picChg>
        <pc:picChg chg="add del mod">
          <ac:chgData name="Galván Rojas, Jose Luis" userId="ed4841ff-f0bc-4193-9015-c7b42daab052" providerId="ADAL" clId="{E7B52A73-9550-4F51-A403-7D487564B8EA}" dt="2019-10-23T09:17:47.820" v="2226" actId="478"/>
          <ac:picMkLst>
            <pc:docMk/>
            <pc:sldMk cId="3354588075" sldId="368"/>
            <ac:picMk id="7" creationId="{4AC2D036-49FE-4A1E-905E-E274B99E05E0}"/>
          </ac:picMkLst>
        </pc:picChg>
        <pc:picChg chg="del">
          <ac:chgData name="Galván Rojas, Jose Luis" userId="ed4841ff-f0bc-4193-9015-c7b42daab052" providerId="ADAL" clId="{E7B52A73-9550-4F51-A403-7D487564B8EA}" dt="2019-10-23T09:17:31.569" v="2222" actId="478"/>
          <ac:picMkLst>
            <pc:docMk/>
            <pc:sldMk cId="3354588075" sldId="368"/>
            <ac:picMk id="8" creationId="{5FD6407B-DC35-49B8-9080-F1FE7DD795F2}"/>
          </ac:picMkLst>
        </pc:picChg>
        <pc:picChg chg="add del mod">
          <ac:chgData name="Galván Rojas, Jose Luis" userId="ed4841ff-f0bc-4193-9015-c7b42daab052" providerId="ADAL" clId="{E7B52A73-9550-4F51-A403-7D487564B8EA}" dt="2019-10-23T09:18:16.280" v="2228" actId="478"/>
          <ac:picMkLst>
            <pc:docMk/>
            <pc:sldMk cId="3354588075" sldId="368"/>
            <ac:picMk id="11" creationId="{F4E341AA-9C6D-45A9-ABFF-FECC9FC0F41C}"/>
          </ac:picMkLst>
        </pc:picChg>
        <pc:picChg chg="add del mod">
          <ac:chgData name="Galván Rojas, Jose Luis" userId="ed4841ff-f0bc-4193-9015-c7b42daab052" providerId="ADAL" clId="{E7B52A73-9550-4F51-A403-7D487564B8EA}" dt="2019-10-23T09:18:45.426" v="2231" actId="478"/>
          <ac:picMkLst>
            <pc:docMk/>
            <pc:sldMk cId="3354588075" sldId="368"/>
            <ac:picMk id="13" creationId="{AF708EAC-C51F-41E3-9FB8-82057B91F65E}"/>
          </ac:picMkLst>
        </pc:picChg>
        <pc:picChg chg="add del mod">
          <ac:chgData name="Galván Rojas, Jose Luis" userId="ed4841ff-f0bc-4193-9015-c7b42daab052" providerId="ADAL" clId="{E7B52A73-9550-4F51-A403-7D487564B8EA}" dt="2019-10-23T09:18:56.754" v="2233" actId="478"/>
          <ac:picMkLst>
            <pc:docMk/>
            <pc:sldMk cId="3354588075" sldId="368"/>
            <ac:picMk id="15" creationId="{CA259244-D200-42E2-834F-504AA06B5EAE}"/>
          </ac:picMkLst>
        </pc:picChg>
        <pc:picChg chg="add mod">
          <ac:chgData name="Galván Rojas, Jose Luis" userId="ed4841ff-f0bc-4193-9015-c7b42daab052" providerId="ADAL" clId="{E7B52A73-9550-4F51-A403-7D487564B8EA}" dt="2019-10-23T09:19:49.205" v="2239" actId="1076"/>
          <ac:picMkLst>
            <pc:docMk/>
            <pc:sldMk cId="3354588075" sldId="368"/>
            <ac:picMk id="17" creationId="{ADDD8C1B-0B0E-406D-8895-97CB8CBD9698}"/>
          </ac:picMkLst>
        </pc:picChg>
      </pc:sldChg>
      <pc:sldChg chg="addSp delSp modSp add modNotesTx">
        <pc:chgData name="Galván Rojas, Jose Luis" userId="ed4841ff-f0bc-4193-9015-c7b42daab052" providerId="ADAL" clId="{E7B52A73-9550-4F51-A403-7D487564B8EA}" dt="2019-10-23T10:20:47.905" v="3495" actId="1076"/>
        <pc:sldMkLst>
          <pc:docMk/>
          <pc:sldMk cId="4042321162" sldId="369"/>
        </pc:sldMkLst>
        <pc:spChg chg="mod">
          <ac:chgData name="Galván Rojas, Jose Luis" userId="ed4841ff-f0bc-4193-9015-c7b42daab052" providerId="ADAL" clId="{E7B52A73-9550-4F51-A403-7D487564B8EA}" dt="2019-10-23T09:20:55.024" v="2273" actId="20577"/>
          <ac:spMkLst>
            <pc:docMk/>
            <pc:sldMk cId="4042321162" sldId="369"/>
            <ac:spMk id="6" creationId="{1B828EBC-B3D2-40D0-B229-D7BF173E6E41}"/>
          </ac:spMkLst>
        </pc:spChg>
        <pc:spChg chg="mod">
          <ac:chgData name="Galván Rojas, Jose Luis" userId="ed4841ff-f0bc-4193-9015-c7b42daab052" providerId="ADAL" clId="{E7B52A73-9550-4F51-A403-7D487564B8EA}" dt="2019-10-23T10:20:39.786" v="3493" actId="14100"/>
          <ac:spMkLst>
            <pc:docMk/>
            <pc:sldMk cId="4042321162" sldId="369"/>
            <ac:spMk id="9" creationId="{F5E2DC4F-3757-764C-A05D-C36B27FA54B5}"/>
          </ac:spMkLst>
        </pc:spChg>
        <pc:picChg chg="add mod ord">
          <ac:chgData name="Galván Rojas, Jose Luis" userId="ed4841ff-f0bc-4193-9015-c7b42daab052" providerId="ADAL" clId="{E7B52A73-9550-4F51-A403-7D487564B8EA}" dt="2019-10-23T10:20:47.905" v="3495" actId="1076"/>
          <ac:picMkLst>
            <pc:docMk/>
            <pc:sldMk cId="4042321162" sldId="369"/>
            <ac:picMk id="3" creationId="{1D0242A5-8F38-49CE-841E-4573E89B69A5}"/>
          </ac:picMkLst>
        </pc:picChg>
        <pc:picChg chg="del">
          <ac:chgData name="Galván Rojas, Jose Luis" userId="ed4841ff-f0bc-4193-9015-c7b42daab052" providerId="ADAL" clId="{E7B52A73-9550-4F51-A403-7D487564B8EA}" dt="2019-10-23T09:21:57.244" v="2274" actId="478"/>
          <ac:picMkLst>
            <pc:docMk/>
            <pc:sldMk cId="4042321162" sldId="369"/>
            <ac:picMk id="17" creationId="{ADDD8C1B-0B0E-406D-8895-97CB8CBD9698}"/>
          </ac:picMkLst>
        </pc:picChg>
      </pc:sldChg>
      <pc:sldChg chg="addSp delSp modSp add">
        <pc:chgData name="Galván Rojas, Jose Luis" userId="ed4841ff-f0bc-4193-9015-c7b42daab052" providerId="ADAL" clId="{E7B52A73-9550-4F51-A403-7D487564B8EA}" dt="2019-10-23T10:26:44.224" v="3808" actId="20577"/>
        <pc:sldMkLst>
          <pc:docMk/>
          <pc:sldMk cId="107650148" sldId="370"/>
        </pc:sldMkLst>
        <pc:spChg chg="mod">
          <ac:chgData name="Galván Rojas, Jose Luis" userId="ed4841ff-f0bc-4193-9015-c7b42daab052" providerId="ADAL" clId="{E7B52A73-9550-4F51-A403-7D487564B8EA}" dt="2019-10-23T09:23:18.495" v="2350" actId="20577"/>
          <ac:spMkLst>
            <pc:docMk/>
            <pc:sldMk cId="107650148" sldId="370"/>
            <ac:spMk id="6" creationId="{1B828EBC-B3D2-40D0-B229-D7BF173E6E41}"/>
          </ac:spMkLst>
        </pc:spChg>
        <pc:spChg chg="mod">
          <ac:chgData name="Galván Rojas, Jose Luis" userId="ed4841ff-f0bc-4193-9015-c7b42daab052" providerId="ADAL" clId="{E7B52A73-9550-4F51-A403-7D487564B8EA}" dt="2019-10-23T10:26:44.224" v="3808" actId="20577"/>
          <ac:spMkLst>
            <pc:docMk/>
            <pc:sldMk cId="107650148" sldId="370"/>
            <ac:spMk id="9" creationId="{F5E2DC4F-3757-764C-A05D-C36B27FA54B5}"/>
          </ac:spMkLst>
        </pc:spChg>
        <pc:picChg chg="del">
          <ac:chgData name="Galván Rojas, Jose Luis" userId="ed4841ff-f0bc-4193-9015-c7b42daab052" providerId="ADAL" clId="{E7B52A73-9550-4F51-A403-7D487564B8EA}" dt="2019-10-23T09:24:33.842" v="2356" actId="478"/>
          <ac:picMkLst>
            <pc:docMk/>
            <pc:sldMk cId="107650148" sldId="370"/>
            <ac:picMk id="3" creationId="{1D0242A5-8F38-49CE-841E-4573E89B69A5}"/>
          </ac:picMkLst>
        </pc:picChg>
        <pc:picChg chg="add del mod">
          <ac:chgData name="Galván Rojas, Jose Luis" userId="ed4841ff-f0bc-4193-9015-c7b42daab052" providerId="ADAL" clId="{E7B52A73-9550-4F51-A403-7D487564B8EA}" dt="2019-10-23T09:24:09.212" v="2355" actId="478"/>
          <ac:picMkLst>
            <pc:docMk/>
            <pc:sldMk cId="107650148" sldId="370"/>
            <ac:picMk id="5" creationId="{C59FDC54-4371-4DAB-A564-8EF90E6648D1}"/>
          </ac:picMkLst>
        </pc:picChg>
        <pc:picChg chg="add mod">
          <ac:chgData name="Galván Rojas, Jose Luis" userId="ed4841ff-f0bc-4193-9015-c7b42daab052" providerId="ADAL" clId="{E7B52A73-9550-4F51-A403-7D487564B8EA}" dt="2019-10-23T09:24:42.847" v="2362" actId="1076"/>
          <ac:picMkLst>
            <pc:docMk/>
            <pc:sldMk cId="107650148" sldId="370"/>
            <ac:picMk id="1026" creationId="{CDAD41F3-AF34-4672-9FB7-20AC1CB01E29}"/>
          </ac:picMkLst>
        </pc:picChg>
      </pc:sldChg>
      <pc:sldChg chg="modSp add del">
        <pc:chgData name="Galván Rojas, Jose Luis" userId="ed4841ff-f0bc-4193-9015-c7b42daab052" providerId="ADAL" clId="{E7B52A73-9550-4F51-A403-7D487564B8EA}" dt="2019-10-23T09:23:07.184" v="2325" actId="2696"/>
        <pc:sldMkLst>
          <pc:docMk/>
          <pc:sldMk cId="1704092340" sldId="370"/>
        </pc:sldMkLst>
        <pc:spChg chg="mod">
          <ac:chgData name="Galván Rojas, Jose Luis" userId="ed4841ff-f0bc-4193-9015-c7b42daab052" providerId="ADAL" clId="{E7B52A73-9550-4F51-A403-7D487564B8EA}" dt="2019-10-23T09:22:59.122" v="2324" actId="20577"/>
          <ac:spMkLst>
            <pc:docMk/>
            <pc:sldMk cId="1704092340" sldId="370"/>
            <ac:spMk id="6" creationId="{1B828EBC-B3D2-40D0-B229-D7BF173E6E41}"/>
          </ac:spMkLst>
        </pc:spChg>
      </pc:sldChg>
      <pc:sldChg chg="add del">
        <pc:chgData name="Galván Rojas, Jose Luis" userId="ed4841ff-f0bc-4193-9015-c7b42daab052" providerId="ADAL" clId="{E7B52A73-9550-4F51-A403-7D487564B8EA}" dt="2019-10-23T09:23:08.120" v="2326" actId="2696"/>
        <pc:sldMkLst>
          <pc:docMk/>
          <pc:sldMk cId="183301947" sldId="371"/>
        </pc:sldMkLst>
      </pc:sldChg>
      <pc:sldChg chg="addSp delSp modSp add">
        <pc:chgData name="Galván Rojas, Jose Luis" userId="ed4841ff-f0bc-4193-9015-c7b42daab052" providerId="ADAL" clId="{E7B52A73-9550-4F51-A403-7D487564B8EA}" dt="2019-10-23T10:29:14.084" v="4127" actId="14100"/>
        <pc:sldMkLst>
          <pc:docMk/>
          <pc:sldMk cId="478743324" sldId="371"/>
        </pc:sldMkLst>
        <pc:spChg chg="mod">
          <ac:chgData name="Galván Rojas, Jose Luis" userId="ed4841ff-f0bc-4193-9015-c7b42daab052" providerId="ADAL" clId="{E7B52A73-9550-4F51-A403-7D487564B8EA}" dt="2019-10-23T09:25:14.959" v="2395" actId="20577"/>
          <ac:spMkLst>
            <pc:docMk/>
            <pc:sldMk cId="478743324" sldId="371"/>
            <ac:spMk id="6" creationId="{1B828EBC-B3D2-40D0-B229-D7BF173E6E41}"/>
          </ac:spMkLst>
        </pc:spChg>
        <pc:spChg chg="mod">
          <ac:chgData name="Galván Rojas, Jose Luis" userId="ed4841ff-f0bc-4193-9015-c7b42daab052" providerId="ADAL" clId="{E7B52A73-9550-4F51-A403-7D487564B8EA}" dt="2019-10-23T10:29:14.084" v="4127" actId="14100"/>
          <ac:spMkLst>
            <pc:docMk/>
            <pc:sldMk cId="478743324" sldId="371"/>
            <ac:spMk id="9" creationId="{F5E2DC4F-3757-764C-A05D-C36B27FA54B5}"/>
          </ac:spMkLst>
        </pc:spChg>
        <pc:picChg chg="add mod">
          <ac:chgData name="Galván Rojas, Jose Luis" userId="ed4841ff-f0bc-4193-9015-c7b42daab052" providerId="ADAL" clId="{E7B52A73-9550-4F51-A403-7D487564B8EA}" dt="2019-10-23T10:29:10.468" v="4126" actId="1076"/>
          <ac:picMkLst>
            <pc:docMk/>
            <pc:sldMk cId="478743324" sldId="371"/>
            <ac:picMk id="3" creationId="{A605690A-E50E-4F58-AEFD-A89AE768C05C}"/>
          </ac:picMkLst>
        </pc:picChg>
        <pc:picChg chg="del">
          <ac:chgData name="Galván Rojas, Jose Luis" userId="ed4841ff-f0bc-4193-9015-c7b42daab052" providerId="ADAL" clId="{E7B52A73-9550-4F51-A403-7D487564B8EA}" dt="2019-10-23T09:25:17.368" v="2396" actId="478"/>
          <ac:picMkLst>
            <pc:docMk/>
            <pc:sldMk cId="478743324" sldId="371"/>
            <ac:picMk id="1026" creationId="{CDAD41F3-AF34-4672-9FB7-20AC1CB01E29}"/>
          </ac:picMkLst>
        </pc:picChg>
      </pc:sldChg>
      <pc:sldChg chg="addSp delSp modSp add">
        <pc:chgData name="Galván Rojas, Jose Luis" userId="ed4841ff-f0bc-4193-9015-c7b42daab052" providerId="ADAL" clId="{E7B52A73-9550-4F51-A403-7D487564B8EA}" dt="2019-10-23T10:34:03.065" v="4466" actId="20577"/>
        <pc:sldMkLst>
          <pc:docMk/>
          <pc:sldMk cId="455057150" sldId="372"/>
        </pc:sldMkLst>
        <pc:spChg chg="mod">
          <ac:chgData name="Galván Rojas, Jose Luis" userId="ed4841ff-f0bc-4193-9015-c7b42daab052" providerId="ADAL" clId="{E7B52A73-9550-4F51-A403-7D487564B8EA}" dt="2019-10-23T09:27:11.658" v="2424" actId="20577"/>
          <ac:spMkLst>
            <pc:docMk/>
            <pc:sldMk cId="455057150" sldId="372"/>
            <ac:spMk id="6" creationId="{1B828EBC-B3D2-40D0-B229-D7BF173E6E41}"/>
          </ac:spMkLst>
        </pc:spChg>
        <pc:spChg chg="mod">
          <ac:chgData name="Galván Rojas, Jose Luis" userId="ed4841ff-f0bc-4193-9015-c7b42daab052" providerId="ADAL" clId="{E7B52A73-9550-4F51-A403-7D487564B8EA}" dt="2019-10-23T10:34:03.065" v="4466" actId="20577"/>
          <ac:spMkLst>
            <pc:docMk/>
            <pc:sldMk cId="455057150" sldId="372"/>
            <ac:spMk id="9" creationId="{F5E2DC4F-3757-764C-A05D-C36B27FA54B5}"/>
          </ac:spMkLst>
        </pc:spChg>
        <pc:picChg chg="del">
          <ac:chgData name="Galván Rojas, Jose Luis" userId="ed4841ff-f0bc-4193-9015-c7b42daab052" providerId="ADAL" clId="{E7B52A73-9550-4F51-A403-7D487564B8EA}" dt="2019-10-23T09:27:29.489" v="2425" actId="478"/>
          <ac:picMkLst>
            <pc:docMk/>
            <pc:sldMk cId="455057150" sldId="372"/>
            <ac:picMk id="3" creationId="{A605690A-E50E-4F58-AEFD-A89AE768C05C}"/>
          </ac:picMkLst>
        </pc:picChg>
        <pc:picChg chg="add mod">
          <ac:chgData name="Galván Rojas, Jose Luis" userId="ed4841ff-f0bc-4193-9015-c7b42daab052" providerId="ADAL" clId="{E7B52A73-9550-4F51-A403-7D487564B8EA}" dt="2019-10-23T09:27:35.193" v="2431" actId="1076"/>
          <ac:picMkLst>
            <pc:docMk/>
            <pc:sldMk cId="455057150" sldId="372"/>
            <ac:picMk id="5" creationId="{89DCB49E-EAF7-4884-BD2F-4C569DAE48F5}"/>
          </ac:picMkLst>
        </pc:picChg>
      </pc:sldChg>
      <pc:sldChg chg="addSp delSp modSp add">
        <pc:chgData name="Galván Rojas, Jose Luis" userId="ed4841ff-f0bc-4193-9015-c7b42daab052" providerId="ADAL" clId="{E7B52A73-9550-4F51-A403-7D487564B8EA}" dt="2019-10-23T10:37:36.828" v="5099" actId="20577"/>
        <pc:sldMkLst>
          <pc:docMk/>
          <pc:sldMk cId="3325227930" sldId="373"/>
        </pc:sldMkLst>
        <pc:spChg chg="add mod">
          <ac:chgData name="Galván Rojas, Jose Luis" userId="ed4841ff-f0bc-4193-9015-c7b42daab052" providerId="ADAL" clId="{E7B52A73-9550-4F51-A403-7D487564B8EA}" dt="2019-10-23T10:37:36.828" v="5099" actId="20577"/>
          <ac:spMkLst>
            <pc:docMk/>
            <pc:sldMk cId="3325227930" sldId="373"/>
            <ac:spMk id="5" creationId="{9BB3D784-4382-4CEF-BC74-F02C5A07AF21}"/>
          </ac:spMkLst>
        </pc:spChg>
        <pc:spChg chg="mod">
          <ac:chgData name="Galván Rojas, Jose Luis" userId="ed4841ff-f0bc-4193-9015-c7b42daab052" providerId="ADAL" clId="{E7B52A73-9550-4F51-A403-7D487564B8EA}" dt="2019-10-23T09:27:53.347" v="2446" actId="6549"/>
          <ac:spMkLst>
            <pc:docMk/>
            <pc:sldMk cId="3325227930" sldId="373"/>
            <ac:spMk id="6" creationId="{1B828EBC-B3D2-40D0-B229-D7BF173E6E41}"/>
          </ac:spMkLst>
        </pc:spChg>
        <pc:spChg chg="del mod">
          <ac:chgData name="Galván Rojas, Jose Luis" userId="ed4841ff-f0bc-4193-9015-c7b42daab052" providerId="ADAL" clId="{E7B52A73-9550-4F51-A403-7D487564B8EA}" dt="2019-10-23T09:50:58.012" v="2873" actId="478"/>
          <ac:spMkLst>
            <pc:docMk/>
            <pc:sldMk cId="3325227930" sldId="373"/>
            <ac:spMk id="9" creationId="{F5E2DC4F-3757-764C-A05D-C36B27FA54B5}"/>
          </ac:spMkLst>
        </pc:spChg>
        <pc:picChg chg="del">
          <ac:chgData name="Galván Rojas, Jose Luis" userId="ed4841ff-f0bc-4193-9015-c7b42daab052" providerId="ADAL" clId="{E7B52A73-9550-4F51-A403-7D487564B8EA}" dt="2019-10-23T09:38:50.487" v="2456" actId="478"/>
          <ac:picMkLst>
            <pc:docMk/>
            <pc:sldMk cId="3325227930" sldId="373"/>
            <ac:picMk id="5" creationId="{89DCB49E-EAF7-4884-BD2F-4C569DAE48F5}"/>
          </ac:picMkLst>
        </pc:picChg>
      </pc:sldChg>
      <pc:sldChg chg="addSp delSp modSp add">
        <pc:chgData name="Galván Rojas, Jose Luis" userId="ed4841ff-f0bc-4193-9015-c7b42daab052" providerId="ADAL" clId="{E7B52A73-9550-4F51-A403-7D487564B8EA}" dt="2019-10-23T09:51:03.735" v="2874" actId="1076"/>
        <pc:sldMkLst>
          <pc:docMk/>
          <pc:sldMk cId="1301013003" sldId="374"/>
        </pc:sldMkLst>
        <pc:spChg chg="add del mod">
          <ac:chgData name="Galván Rojas, Jose Luis" userId="ed4841ff-f0bc-4193-9015-c7b42daab052" providerId="ADAL" clId="{E7B52A73-9550-4F51-A403-7D487564B8EA}" dt="2019-10-23T09:28:06.818" v="2449" actId="478"/>
          <ac:spMkLst>
            <pc:docMk/>
            <pc:sldMk cId="1301013003" sldId="374"/>
            <ac:spMk id="3" creationId="{BD031E0D-135D-4A72-8666-8072873D51B5}"/>
          </ac:spMkLst>
        </pc:spChg>
        <pc:spChg chg="del">
          <ac:chgData name="Galván Rojas, Jose Luis" userId="ed4841ff-f0bc-4193-9015-c7b42daab052" providerId="ADAL" clId="{E7B52A73-9550-4F51-A403-7D487564B8EA}" dt="2019-10-23T09:28:05.560" v="2448" actId="478"/>
          <ac:spMkLst>
            <pc:docMk/>
            <pc:sldMk cId="1301013003" sldId="374"/>
            <ac:spMk id="6147" creationId="{00000000-0000-0000-0000-000000000000}"/>
          </ac:spMkLst>
        </pc:spChg>
        <pc:picChg chg="add mod">
          <ac:chgData name="Galván Rojas, Jose Luis" userId="ed4841ff-f0bc-4193-9015-c7b42daab052" providerId="ADAL" clId="{E7B52A73-9550-4F51-A403-7D487564B8EA}" dt="2019-10-23T09:51:03.735" v="2874" actId="1076"/>
          <ac:picMkLst>
            <pc:docMk/>
            <pc:sldMk cId="1301013003" sldId="374"/>
            <ac:picMk id="6" creationId="{DDEF3C45-449A-46D8-965D-DDC3EC863DE4}"/>
          </ac:picMkLst>
        </pc:picChg>
      </pc:sldChg>
      <pc:sldChg chg="delSp modSp add modNotesTx">
        <pc:chgData name="Galván Rojas, Jose Luis" userId="ed4841ff-f0bc-4193-9015-c7b42daab052" providerId="ADAL" clId="{E7B52A73-9550-4F51-A403-7D487564B8EA}" dt="2019-10-23T10:10:23.625" v="2945" actId="20577"/>
        <pc:sldMkLst>
          <pc:docMk/>
          <pc:sldMk cId="29107769" sldId="375"/>
        </pc:sldMkLst>
        <pc:spChg chg="mod">
          <ac:chgData name="Galván Rojas, Jose Luis" userId="ed4841ff-f0bc-4193-9015-c7b42daab052" providerId="ADAL" clId="{E7B52A73-9550-4F51-A403-7D487564B8EA}" dt="2019-10-23T09:39:38.343" v="2480" actId="20577"/>
          <ac:spMkLst>
            <pc:docMk/>
            <pc:sldMk cId="29107769" sldId="375"/>
            <ac:spMk id="6" creationId="{1B828EBC-B3D2-40D0-B229-D7BF173E6E41}"/>
          </ac:spMkLst>
        </pc:spChg>
        <pc:spChg chg="del">
          <ac:chgData name="Galván Rojas, Jose Luis" userId="ed4841ff-f0bc-4193-9015-c7b42daab052" providerId="ADAL" clId="{E7B52A73-9550-4F51-A403-7D487564B8EA}" dt="2019-10-23T09:39:44.905" v="2482" actId="478"/>
          <ac:spMkLst>
            <pc:docMk/>
            <pc:sldMk cId="29107769" sldId="375"/>
            <ac:spMk id="7" creationId="{D74BA12F-95C6-4C0F-ABCC-4C43C997BDCE}"/>
          </ac:spMkLst>
        </pc:spChg>
        <pc:spChg chg="del">
          <ac:chgData name="Galván Rojas, Jose Luis" userId="ed4841ff-f0bc-4193-9015-c7b42daab052" providerId="ADAL" clId="{E7B52A73-9550-4F51-A403-7D487564B8EA}" dt="2019-10-23T09:39:48.839" v="2483" actId="478"/>
          <ac:spMkLst>
            <pc:docMk/>
            <pc:sldMk cId="29107769" sldId="375"/>
            <ac:spMk id="8" creationId="{60179D42-1BB8-445E-9887-0E4C46A348F0}"/>
          </ac:spMkLst>
        </pc:spChg>
        <pc:spChg chg="mod">
          <ac:chgData name="Galván Rojas, Jose Luis" userId="ed4841ff-f0bc-4193-9015-c7b42daab052" providerId="ADAL" clId="{E7B52A73-9550-4F51-A403-7D487564B8EA}" dt="2019-10-23T10:10:23.625" v="2945" actId="20577"/>
          <ac:spMkLst>
            <pc:docMk/>
            <pc:sldMk cId="29107769" sldId="375"/>
            <ac:spMk id="9" creationId="{F5E2DC4F-3757-764C-A05D-C36B27FA54B5}"/>
          </ac:spMkLst>
        </pc:spChg>
        <pc:spChg chg="del">
          <ac:chgData name="Galván Rojas, Jose Luis" userId="ed4841ff-f0bc-4193-9015-c7b42daab052" providerId="ADAL" clId="{E7B52A73-9550-4F51-A403-7D487564B8EA}" dt="2019-10-23T09:39:43.631" v="2481" actId="478"/>
          <ac:spMkLst>
            <pc:docMk/>
            <pc:sldMk cId="29107769" sldId="375"/>
            <ac:spMk id="10" creationId="{B8E380AB-7E82-45EB-8291-3C0CBFDD3D7C}"/>
          </ac:spMkLst>
        </pc:spChg>
      </pc:sldChg>
    </pc:docChg>
  </pc:docChgLst>
  <pc:docChgLst>
    <pc:chgData name="Galván Rojas, Jose Luis" userId="ed4841ff-f0bc-4193-9015-c7b42daab052" providerId="ADAL" clId="{B61D63AE-970A-4BBE-9303-F40A485EEC4F}"/>
    <pc:docChg chg="undo custSel addSld modSld">
      <pc:chgData name="Galván Rojas, Jose Luis" userId="ed4841ff-f0bc-4193-9015-c7b42daab052" providerId="ADAL" clId="{B61D63AE-970A-4BBE-9303-F40A485EEC4F}" dt="2019-10-22T10:24:25.566" v="1202" actId="20577"/>
      <pc:docMkLst>
        <pc:docMk/>
      </pc:docMkLst>
      <pc:sldChg chg="addSp delSp modSp modNotesTx">
        <pc:chgData name="Galván Rojas, Jose Luis" userId="ed4841ff-f0bc-4193-9015-c7b42daab052" providerId="ADAL" clId="{B61D63AE-970A-4BBE-9303-F40A485EEC4F}" dt="2019-10-22T10:20:32.585" v="1174" actId="20577"/>
        <pc:sldMkLst>
          <pc:docMk/>
          <pc:sldMk cId="4102509458" sldId="363"/>
        </pc:sldMkLst>
        <pc:spChg chg="add del mod">
          <ac:chgData name="Galván Rojas, Jose Luis" userId="ed4841ff-f0bc-4193-9015-c7b42daab052" providerId="ADAL" clId="{B61D63AE-970A-4BBE-9303-F40A485EEC4F}" dt="2019-10-22T09:13:09.009" v="51"/>
          <ac:spMkLst>
            <pc:docMk/>
            <pc:sldMk cId="4102509458" sldId="363"/>
            <ac:spMk id="3" creationId="{D7DDADCD-5D94-4506-B30F-6F5058F14FD1}"/>
          </ac:spMkLst>
        </pc:spChg>
        <pc:spChg chg="add del mod">
          <ac:chgData name="Galván Rojas, Jose Luis" userId="ed4841ff-f0bc-4193-9015-c7b42daab052" providerId="ADAL" clId="{B61D63AE-970A-4BBE-9303-F40A485EEC4F}" dt="2019-10-22T09:07:07.301" v="26" actId="20577"/>
          <ac:spMkLst>
            <pc:docMk/>
            <pc:sldMk cId="4102509458" sldId="363"/>
            <ac:spMk id="6" creationId="{1B828EBC-B3D2-40D0-B229-D7BF173E6E41}"/>
          </ac:spMkLst>
        </pc:spChg>
        <pc:spChg chg="add mod">
          <ac:chgData name="Galván Rojas, Jose Luis" userId="ed4841ff-f0bc-4193-9015-c7b42daab052" providerId="ADAL" clId="{B61D63AE-970A-4BBE-9303-F40A485EEC4F}" dt="2019-10-22T10:19:51.987" v="1085" actId="179"/>
          <ac:spMkLst>
            <pc:docMk/>
            <pc:sldMk cId="4102509458" sldId="363"/>
            <ac:spMk id="7" creationId="{D74BA12F-95C6-4C0F-ABCC-4C43C997BDCE}"/>
          </ac:spMkLst>
        </pc:spChg>
        <pc:spChg chg="mod">
          <ac:chgData name="Galván Rojas, Jose Luis" userId="ed4841ff-f0bc-4193-9015-c7b42daab052" providerId="ADAL" clId="{B61D63AE-970A-4BBE-9303-F40A485EEC4F}" dt="2019-10-22T10:10:19.431" v="646" actId="20577"/>
          <ac:spMkLst>
            <pc:docMk/>
            <pc:sldMk cId="4102509458" sldId="363"/>
            <ac:spMk id="9" creationId="{F5E2DC4F-3757-764C-A05D-C36B27FA54B5}"/>
          </ac:spMkLst>
        </pc:spChg>
        <pc:picChg chg="add del mod">
          <ac:chgData name="Galván Rojas, Jose Luis" userId="ed4841ff-f0bc-4193-9015-c7b42daab052" providerId="ADAL" clId="{B61D63AE-970A-4BBE-9303-F40A485EEC4F}" dt="2019-10-22T09:13:13.936" v="53" actId="478"/>
          <ac:picMkLst>
            <pc:docMk/>
            <pc:sldMk cId="4102509458" sldId="363"/>
            <ac:picMk id="2" creationId="{0CE4E725-5B49-46EB-B8DE-FADCDAEF9726}"/>
          </ac:picMkLst>
        </pc:picChg>
      </pc:sldChg>
      <pc:sldChg chg="modSp add">
        <pc:chgData name="Galván Rojas, Jose Luis" userId="ed4841ff-f0bc-4193-9015-c7b42daab052" providerId="ADAL" clId="{B61D63AE-970A-4BBE-9303-F40A485EEC4F}" dt="2019-10-22T10:24:25.566" v="1202" actId="20577"/>
        <pc:sldMkLst>
          <pc:docMk/>
          <pc:sldMk cId="1170676798" sldId="364"/>
        </pc:sldMkLst>
        <pc:spChg chg="mod">
          <ac:chgData name="Galván Rojas, Jose Luis" userId="ed4841ff-f0bc-4193-9015-c7b42daab052" providerId="ADAL" clId="{B61D63AE-970A-4BBE-9303-F40A485EEC4F}" dt="2019-10-22T10:24:25.566" v="1202" actId="20577"/>
          <ac:spMkLst>
            <pc:docMk/>
            <pc:sldMk cId="1170676798" sldId="364"/>
            <ac:spMk id="6" creationId="{1B828EBC-B3D2-40D0-B229-D7BF173E6E41}"/>
          </ac:spMkLst>
        </pc:spChg>
      </pc:sldChg>
      <pc:sldChg chg="add">
        <pc:chgData name="Galván Rojas, Jose Luis" userId="ed4841ff-f0bc-4193-9015-c7b42daab052" providerId="ADAL" clId="{B61D63AE-970A-4BBE-9303-F40A485EEC4F}" dt="2019-10-22T10:24:14.602" v="1176"/>
        <pc:sldMkLst>
          <pc:docMk/>
          <pc:sldMk cId="3681396790" sldId="365"/>
        </pc:sldMkLst>
      </pc:sldChg>
    </pc:docChg>
  </pc:docChgLst>
  <pc:docChgLst>
    <pc:chgData name="Carlos Alberto Mata Gil" userId="4961cca9-7600-4b02-844c-4bcd6491e162" providerId="ADAL" clId="{4D75653F-3E0B-4E9F-919E-C1ECE6D25B02}"/>
    <pc:docChg chg="custSel modSld">
      <pc:chgData name="Carlos Alberto Mata Gil" userId="4961cca9-7600-4b02-844c-4bcd6491e162" providerId="ADAL" clId="{4D75653F-3E0B-4E9F-919E-C1ECE6D25B02}" dt="2020-11-06T08:19:53.618" v="576" actId="20577"/>
      <pc:docMkLst>
        <pc:docMk/>
      </pc:docMkLst>
      <pc:sldChg chg="modNotesTx">
        <pc:chgData name="Carlos Alberto Mata Gil" userId="4961cca9-7600-4b02-844c-4bcd6491e162" providerId="ADAL" clId="{4D75653F-3E0B-4E9F-919E-C1ECE6D25B02}" dt="2020-11-06T08:15:15.221" v="306" actId="20577"/>
        <pc:sldMkLst>
          <pc:docMk/>
          <pc:sldMk cId="2481833025" sldId="412"/>
        </pc:sldMkLst>
      </pc:sldChg>
      <pc:sldChg chg="modNotesTx">
        <pc:chgData name="Carlos Alberto Mata Gil" userId="4961cca9-7600-4b02-844c-4bcd6491e162" providerId="ADAL" clId="{4D75653F-3E0B-4E9F-919E-C1ECE6D25B02}" dt="2020-11-06T08:14:54.559" v="304" actId="20577"/>
        <pc:sldMkLst>
          <pc:docMk/>
          <pc:sldMk cId="2824056399" sldId="448"/>
        </pc:sldMkLst>
      </pc:sldChg>
      <pc:sldChg chg="modNotesTx">
        <pc:chgData name="Carlos Alberto Mata Gil" userId="4961cca9-7600-4b02-844c-4bcd6491e162" providerId="ADAL" clId="{4D75653F-3E0B-4E9F-919E-C1ECE6D25B02}" dt="2020-11-06T08:18:59.749" v="454" actId="20577"/>
        <pc:sldMkLst>
          <pc:docMk/>
          <pc:sldMk cId="4191918752" sldId="453"/>
        </pc:sldMkLst>
      </pc:sldChg>
      <pc:sldChg chg="modNotesTx">
        <pc:chgData name="Carlos Alberto Mata Gil" userId="4961cca9-7600-4b02-844c-4bcd6491e162" providerId="ADAL" clId="{4D75653F-3E0B-4E9F-919E-C1ECE6D25B02}" dt="2020-11-06T08:19:53.618" v="576" actId="20577"/>
        <pc:sldMkLst>
          <pc:docMk/>
          <pc:sldMk cId="2900991326" sldId="46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4278313" cy="71755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5592763" y="0"/>
            <a:ext cx="4278312" cy="717550"/>
          </a:xfrm>
          <a:prstGeom prst="rect">
            <a:avLst/>
          </a:prstGeom>
        </p:spPr>
        <p:txBody>
          <a:bodyPr vert="horz" lIns="91440" tIns="45720" rIns="91440" bIns="45720" rtlCol="0"/>
          <a:lstStyle>
            <a:lvl1pPr algn="r">
              <a:defRPr sz="1200"/>
            </a:lvl1pPr>
          </a:lstStyle>
          <a:p>
            <a:fld id="{06146EE3-7DE8-4153-8C10-BD188C72910D}" type="datetimeFigureOut">
              <a:rPr lang="es-ES" smtClean="0"/>
              <a:t>22/06/2021</a:t>
            </a:fld>
            <a:endParaRPr lang="es-ES"/>
          </a:p>
        </p:txBody>
      </p:sp>
      <p:sp>
        <p:nvSpPr>
          <p:cNvPr id="4" name="Marcador de pie de página 3"/>
          <p:cNvSpPr>
            <a:spLocks noGrp="1"/>
          </p:cNvSpPr>
          <p:nvPr>
            <p:ph type="ftr" sz="quarter" idx="2"/>
          </p:nvPr>
        </p:nvSpPr>
        <p:spPr>
          <a:xfrm>
            <a:off x="0" y="13584238"/>
            <a:ext cx="4278313" cy="71755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5592763" y="13584238"/>
            <a:ext cx="4278312" cy="717550"/>
          </a:xfrm>
          <a:prstGeom prst="rect">
            <a:avLst/>
          </a:prstGeom>
        </p:spPr>
        <p:txBody>
          <a:bodyPr vert="horz" lIns="91440" tIns="45720" rIns="91440" bIns="45720" rtlCol="0" anchor="b"/>
          <a:lstStyle>
            <a:lvl1pPr algn="r">
              <a:defRPr sz="1200"/>
            </a:lvl1pPr>
          </a:lstStyle>
          <a:p>
            <a:fld id="{DC03977E-019A-42E5-8779-86B63074440B}" type="slidenum">
              <a:rPr lang="es-ES" smtClean="0"/>
              <a:t>‹Nº›</a:t>
            </a:fld>
            <a:endParaRPr lang="es-ES"/>
          </a:p>
        </p:txBody>
      </p:sp>
    </p:spTree>
    <p:extLst>
      <p:ext uri="{BB962C8B-B14F-4D97-AF65-F5344CB8AC3E}">
        <p14:creationId xmlns:p14="http://schemas.microsoft.com/office/powerpoint/2010/main" val="22091934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1" y="0"/>
            <a:ext cx="4278153" cy="715089"/>
          </a:xfrm>
          <a:prstGeom prst="rect">
            <a:avLst/>
          </a:prstGeom>
        </p:spPr>
        <p:txBody>
          <a:bodyPr vert="horz" lIns="132158" tIns="66079" rIns="132158" bIns="66079" rtlCol="0"/>
          <a:lstStyle>
            <a:lvl1pPr algn="l" eaLnBrk="1" fontAlgn="auto" hangingPunct="1">
              <a:spcBef>
                <a:spcPts val="0"/>
              </a:spcBef>
              <a:spcAft>
                <a:spcPts val="0"/>
              </a:spcAft>
              <a:defRPr sz="1700">
                <a:latin typeface="+mn-lt"/>
                <a:ea typeface="+mn-ea"/>
                <a:cs typeface="+mn-cs"/>
              </a:defRPr>
            </a:lvl1pPr>
          </a:lstStyle>
          <a:p>
            <a:pPr>
              <a:defRPr/>
            </a:pPr>
            <a:endParaRPr lang="es-ES" dirty="0"/>
          </a:p>
        </p:txBody>
      </p:sp>
      <p:sp>
        <p:nvSpPr>
          <p:cNvPr id="3" name="Marcador de fecha 2"/>
          <p:cNvSpPr>
            <a:spLocks noGrp="1"/>
          </p:cNvSpPr>
          <p:nvPr>
            <p:ph type="dt" idx="1"/>
          </p:nvPr>
        </p:nvSpPr>
        <p:spPr>
          <a:xfrm>
            <a:off x="5592226" y="0"/>
            <a:ext cx="4278153" cy="715089"/>
          </a:xfrm>
          <a:prstGeom prst="rect">
            <a:avLst/>
          </a:prstGeom>
        </p:spPr>
        <p:txBody>
          <a:bodyPr vert="horz" wrap="square" lIns="132158" tIns="66079" rIns="132158" bIns="66079" numCol="1" anchor="t" anchorCtr="0" compatLnSpc="1">
            <a:prstTxWarp prst="textNoShape">
              <a:avLst/>
            </a:prstTxWarp>
          </a:bodyPr>
          <a:lstStyle>
            <a:lvl1pPr algn="r" eaLnBrk="1" hangingPunct="1">
              <a:defRPr sz="1700" smtClean="0"/>
            </a:lvl1pPr>
          </a:lstStyle>
          <a:p>
            <a:pPr>
              <a:defRPr/>
            </a:pPr>
            <a:fld id="{AA92BC93-7732-4ABC-82E7-61557F8ED5AA}" type="datetimeFigureOut">
              <a:rPr lang="es-ES" altLang="es-ES"/>
              <a:pPr>
                <a:defRPr/>
              </a:pPr>
              <a:t>22/06/2021</a:t>
            </a:fld>
            <a:endParaRPr lang="es-ES" altLang="es-ES" dirty="0"/>
          </a:p>
        </p:txBody>
      </p:sp>
      <p:sp>
        <p:nvSpPr>
          <p:cNvPr id="4" name="Marcador de imagen de diapositiva 3"/>
          <p:cNvSpPr>
            <a:spLocks noGrp="1" noRot="1" noChangeAspect="1"/>
          </p:cNvSpPr>
          <p:nvPr>
            <p:ph type="sldImg" idx="2"/>
          </p:nvPr>
        </p:nvSpPr>
        <p:spPr>
          <a:xfrm>
            <a:off x="168275" y="1071563"/>
            <a:ext cx="9536113" cy="5364162"/>
          </a:xfrm>
          <a:prstGeom prst="rect">
            <a:avLst/>
          </a:prstGeom>
          <a:noFill/>
          <a:ln w="12700">
            <a:solidFill>
              <a:prstClr val="black"/>
            </a:solidFill>
          </a:ln>
        </p:spPr>
        <p:txBody>
          <a:bodyPr vert="horz" lIns="132158" tIns="66079" rIns="132158" bIns="66079" rtlCol="0" anchor="ctr"/>
          <a:lstStyle/>
          <a:p>
            <a:pPr lvl="0"/>
            <a:endParaRPr lang="es-ES" noProof="0" dirty="0"/>
          </a:p>
        </p:txBody>
      </p:sp>
      <p:sp>
        <p:nvSpPr>
          <p:cNvPr id="5" name="Marcador de notas 4"/>
          <p:cNvSpPr>
            <a:spLocks noGrp="1"/>
          </p:cNvSpPr>
          <p:nvPr>
            <p:ph type="body" sz="quarter" idx="3"/>
          </p:nvPr>
        </p:nvSpPr>
        <p:spPr>
          <a:xfrm>
            <a:off x="987267" y="6793349"/>
            <a:ext cx="7898130" cy="6435805"/>
          </a:xfrm>
          <a:prstGeom prst="rect">
            <a:avLst/>
          </a:prstGeom>
        </p:spPr>
        <p:txBody>
          <a:bodyPr vert="horz" wrap="square" lIns="132158" tIns="66079" rIns="132158" bIns="66079" numCol="1" anchor="t" anchorCtr="0" compatLnSpc="1">
            <a:prstTxWarp prst="textNoShape">
              <a:avLst/>
            </a:prstTxWarp>
          </a:bodyPr>
          <a:lstStyle/>
          <a:p>
            <a:pPr lvl="0"/>
            <a:r>
              <a:rPr lang="es-ES_tradnl" altLang="es-ES" noProof="0"/>
              <a:t>Haga clic para modificar el estilo de texto del patrón</a:t>
            </a:r>
          </a:p>
          <a:p>
            <a:pPr lvl="1"/>
            <a:r>
              <a:rPr lang="es-ES_tradnl" altLang="es-ES" noProof="0"/>
              <a:t>Segundo nivel</a:t>
            </a:r>
          </a:p>
          <a:p>
            <a:pPr lvl="2"/>
            <a:r>
              <a:rPr lang="es-ES_tradnl" altLang="es-ES" noProof="0"/>
              <a:t>Tercer nivel</a:t>
            </a:r>
          </a:p>
          <a:p>
            <a:pPr lvl="3"/>
            <a:r>
              <a:rPr lang="es-ES_tradnl" altLang="es-ES" noProof="0"/>
              <a:t>Cuarto nivel</a:t>
            </a:r>
          </a:p>
          <a:p>
            <a:pPr lvl="4"/>
            <a:r>
              <a:rPr lang="es-ES_tradnl" altLang="es-ES" noProof="0"/>
              <a:t>Quinto nivel</a:t>
            </a:r>
            <a:endParaRPr lang="es-ES" altLang="es-ES" noProof="0"/>
          </a:p>
        </p:txBody>
      </p:sp>
      <p:sp>
        <p:nvSpPr>
          <p:cNvPr id="6" name="Marcador de pie de página 5"/>
          <p:cNvSpPr>
            <a:spLocks noGrp="1"/>
          </p:cNvSpPr>
          <p:nvPr>
            <p:ph type="ftr" sz="quarter" idx="4"/>
          </p:nvPr>
        </p:nvSpPr>
        <p:spPr>
          <a:xfrm>
            <a:off x="1" y="13584216"/>
            <a:ext cx="4278153" cy="715089"/>
          </a:xfrm>
          <a:prstGeom prst="rect">
            <a:avLst/>
          </a:prstGeom>
        </p:spPr>
        <p:txBody>
          <a:bodyPr vert="horz" lIns="132158" tIns="66079" rIns="132158" bIns="66079" rtlCol="0" anchor="b"/>
          <a:lstStyle>
            <a:lvl1pPr algn="l" eaLnBrk="1" fontAlgn="auto" hangingPunct="1">
              <a:spcBef>
                <a:spcPts val="0"/>
              </a:spcBef>
              <a:spcAft>
                <a:spcPts val="0"/>
              </a:spcAft>
              <a:defRPr sz="1700">
                <a:latin typeface="+mn-lt"/>
                <a:ea typeface="+mn-ea"/>
                <a:cs typeface="+mn-cs"/>
              </a:defRPr>
            </a:lvl1pPr>
          </a:lstStyle>
          <a:p>
            <a:pPr>
              <a:defRPr/>
            </a:pPr>
            <a:endParaRPr lang="es-ES" dirty="0"/>
          </a:p>
        </p:txBody>
      </p:sp>
      <p:sp>
        <p:nvSpPr>
          <p:cNvPr id="7" name="Marcador de número de diapositiva 6"/>
          <p:cNvSpPr>
            <a:spLocks noGrp="1"/>
          </p:cNvSpPr>
          <p:nvPr>
            <p:ph type="sldNum" sz="quarter" idx="5"/>
          </p:nvPr>
        </p:nvSpPr>
        <p:spPr>
          <a:xfrm>
            <a:off x="5592226" y="13584216"/>
            <a:ext cx="4278153" cy="715089"/>
          </a:xfrm>
          <a:prstGeom prst="rect">
            <a:avLst/>
          </a:prstGeom>
        </p:spPr>
        <p:txBody>
          <a:bodyPr vert="horz" wrap="square" lIns="132158" tIns="66079" rIns="132158" bIns="66079" numCol="1" anchor="b" anchorCtr="0" compatLnSpc="1">
            <a:prstTxWarp prst="textNoShape">
              <a:avLst/>
            </a:prstTxWarp>
          </a:bodyPr>
          <a:lstStyle>
            <a:lvl1pPr algn="r" eaLnBrk="1" hangingPunct="1">
              <a:defRPr sz="1700"/>
            </a:lvl1pPr>
          </a:lstStyle>
          <a:p>
            <a:fld id="{C124E9A4-DB67-4D2A-BED2-07E78F4E284D}" type="slidenum">
              <a:rPr lang="es-ES" altLang="es-ES"/>
              <a:pPr/>
              <a:t>‹Nº›</a:t>
            </a:fld>
            <a:endParaRPr lang="es-ES" altLang="es-ES" dirty="0"/>
          </a:p>
        </p:txBody>
      </p:sp>
    </p:spTree>
    <p:extLst>
      <p:ext uri="{BB962C8B-B14F-4D97-AF65-F5344CB8AC3E}">
        <p14:creationId xmlns:p14="http://schemas.microsoft.com/office/powerpoint/2010/main" val="971016231"/>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68275" y="1071563"/>
            <a:ext cx="9536113" cy="5364162"/>
          </a:xfrm>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C124E9A4-DB67-4D2A-BED2-07E78F4E284D}" type="slidenum">
              <a:rPr kumimoji="0" lang="es-ES" altLang="es-ES" sz="1700" b="0" i="0" u="none" strike="noStrike" kern="1200" cap="none" spc="0" normalizeH="0" baseline="0" noProof="0" smtClean="0">
                <a:ln>
                  <a:noFill/>
                </a:ln>
                <a:solidFill>
                  <a:prstClr val="black"/>
                </a:solidFill>
                <a:effectLst/>
                <a:uLnTx/>
                <a:uFillTx/>
                <a:latin typeface="Calibri" pitchFamily="34" charset="0"/>
                <a:ea typeface="MS PGothic"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1</a:t>
            </a:fld>
            <a:endParaRPr kumimoji="0" lang="es-ES" altLang="es-ES" sz="1700" b="0" i="0" u="none" strike="noStrike" kern="1200" cap="none" spc="0" normalizeH="0" baseline="0" noProof="0" dirty="0">
              <a:ln>
                <a:noFill/>
              </a:ln>
              <a:solidFill>
                <a:prstClr val="black"/>
              </a:solidFill>
              <a:effectLst/>
              <a:uLnTx/>
              <a:uFillTx/>
              <a:latin typeface="Calibri" pitchFamily="34" charset="0"/>
              <a:ea typeface="MS PGothic" pitchFamily="34" charset="-128"/>
              <a:cs typeface="+mn-cs"/>
            </a:endParaRPr>
          </a:p>
        </p:txBody>
      </p:sp>
    </p:spTree>
    <p:extLst>
      <p:ext uri="{BB962C8B-B14F-4D97-AF65-F5344CB8AC3E}">
        <p14:creationId xmlns:p14="http://schemas.microsoft.com/office/powerpoint/2010/main" val="40744810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1200" b="1" i="0" u="sng" kern="1200" dirty="0">
                <a:solidFill>
                  <a:schemeClr val="tx1"/>
                </a:solidFill>
                <a:effectLst/>
                <a:latin typeface="+mn-lt"/>
                <a:ea typeface="MS PGothic" panose="020B0600070205080204" pitchFamily="34" charset="-128"/>
                <a:cs typeface="ＭＳ Ｐゴシック" charset="0"/>
              </a:rPr>
              <a:t>Objetivos:</a:t>
            </a:r>
          </a:p>
          <a:p>
            <a:r>
              <a:rPr lang="es-ES" sz="1200" b="1" i="0" kern="1200" dirty="0">
                <a:solidFill>
                  <a:schemeClr val="tx1"/>
                </a:solidFill>
                <a:effectLst/>
                <a:latin typeface="+mn-lt"/>
                <a:ea typeface="MS PGothic" panose="020B0600070205080204" pitchFamily="34" charset="-128"/>
                <a:cs typeface="ＭＳ Ｐゴシック" charset="0"/>
              </a:rPr>
              <a:t>Aprobación / rechazo de nuevas Mejoras (o Épicas)</a:t>
            </a:r>
            <a:r>
              <a:rPr lang="es-ES" sz="1200" b="0" i="0" kern="1200" dirty="0">
                <a:solidFill>
                  <a:schemeClr val="tx1"/>
                </a:solidFill>
                <a:effectLst/>
                <a:latin typeface="+mn-lt"/>
                <a:ea typeface="MS PGothic" panose="020B0600070205080204" pitchFamily="34" charset="-128"/>
                <a:cs typeface="ＭＳ Ｐゴシック" charset="0"/>
              </a:rPr>
              <a:t> propuestas en la </a:t>
            </a:r>
            <a:r>
              <a:rPr lang="es-ES" sz="1200" b="0" i="0" kern="1200" dirty="0" err="1">
                <a:solidFill>
                  <a:schemeClr val="tx1"/>
                </a:solidFill>
                <a:effectLst/>
                <a:latin typeface="+mn-lt"/>
                <a:ea typeface="MS PGothic" panose="020B0600070205080204" pitchFamily="34" charset="-128"/>
                <a:cs typeface="ＭＳ Ｐゴシック" charset="0"/>
              </a:rPr>
              <a:t>Wishlist</a:t>
            </a:r>
            <a:r>
              <a:rPr lang="es-ES" sz="1200" b="0" i="0" kern="1200" dirty="0">
                <a:solidFill>
                  <a:schemeClr val="tx1"/>
                </a:solidFill>
                <a:effectLst/>
                <a:latin typeface="+mn-lt"/>
                <a:ea typeface="MS PGothic" panose="020B0600070205080204" pitchFamily="34" charset="-128"/>
                <a:cs typeface="ＭＳ Ｐゴシック" charset="0"/>
              </a:rPr>
              <a:t> (o lista de deseos) del producto, para ser consideradas para su desarrollo por parte del equipo, </a:t>
            </a:r>
            <a:r>
              <a:rPr lang="es-ES" sz="1200" b="0" i="0" kern="1200" dirty="0" err="1">
                <a:solidFill>
                  <a:schemeClr val="tx1"/>
                </a:solidFill>
                <a:effectLst/>
                <a:latin typeface="+mn-lt"/>
                <a:ea typeface="MS PGothic" panose="020B0600070205080204" pitchFamily="34" charset="-128"/>
                <a:cs typeface="ＭＳ Ｐゴシック" charset="0"/>
              </a:rPr>
              <a:t>pasandolas</a:t>
            </a:r>
            <a:r>
              <a:rPr lang="es-ES" sz="1200" b="0" i="0" kern="1200" dirty="0">
                <a:solidFill>
                  <a:schemeClr val="tx1"/>
                </a:solidFill>
                <a:effectLst/>
                <a:latin typeface="+mn-lt"/>
                <a:ea typeface="MS PGothic" panose="020B0600070205080204" pitchFamily="34" charset="-128"/>
                <a:cs typeface="ＭＳ Ｐゴシック" charset="0"/>
              </a:rPr>
              <a:t> al </a:t>
            </a:r>
            <a:r>
              <a:rPr lang="es-ES" sz="1200" b="0" i="0" kern="1200" dirty="0" err="1">
                <a:solidFill>
                  <a:schemeClr val="tx1"/>
                </a:solidFill>
                <a:effectLst/>
                <a:latin typeface="+mn-lt"/>
                <a:ea typeface="MS PGothic" panose="020B0600070205080204" pitchFamily="34" charset="-128"/>
                <a:cs typeface="ＭＳ Ｐゴシック" charset="0"/>
              </a:rPr>
              <a:t>backlog</a:t>
            </a:r>
            <a:r>
              <a:rPr lang="es-ES" sz="1200" b="0" i="0" kern="1200" dirty="0">
                <a:solidFill>
                  <a:schemeClr val="tx1"/>
                </a:solidFill>
                <a:effectLst/>
                <a:latin typeface="+mn-lt"/>
                <a:ea typeface="MS PGothic" panose="020B0600070205080204" pitchFamily="34" charset="-128"/>
                <a:cs typeface="ＭＳ Ｐゴシック" charset="0"/>
              </a:rPr>
              <a:t> del producto. Básicamente</a:t>
            </a:r>
            <a:r>
              <a:rPr lang="es-ES" sz="1200" b="0" i="0" kern="1200" baseline="0" dirty="0">
                <a:solidFill>
                  <a:schemeClr val="tx1"/>
                </a:solidFill>
                <a:effectLst/>
                <a:latin typeface="+mn-lt"/>
                <a:ea typeface="MS PGothic" panose="020B0600070205080204" pitchFamily="34" charset="-128"/>
                <a:cs typeface="ＭＳ Ｐゴシック" charset="0"/>
              </a:rPr>
              <a:t> el filtro previo.</a:t>
            </a:r>
            <a:endParaRPr lang="es-ES" sz="1200" b="0" i="0" kern="1200" dirty="0">
              <a:solidFill>
                <a:schemeClr val="tx1"/>
              </a:solidFill>
              <a:effectLst/>
              <a:latin typeface="+mn-lt"/>
              <a:ea typeface="MS PGothic" panose="020B0600070205080204" pitchFamily="34" charset="-128"/>
              <a:cs typeface="ＭＳ Ｐゴシック" charset="0"/>
            </a:endParaRPr>
          </a:p>
          <a:p>
            <a:r>
              <a:rPr lang="es-ES" sz="1200" b="1" i="0" kern="1200" dirty="0">
                <a:solidFill>
                  <a:schemeClr val="tx1"/>
                </a:solidFill>
                <a:effectLst/>
                <a:latin typeface="+mn-lt"/>
                <a:ea typeface="MS PGothic" panose="020B0600070205080204" pitchFamily="34" charset="-128"/>
                <a:cs typeface="ＭＳ Ｐゴシック" charset="0"/>
              </a:rPr>
              <a:t>Priorización del </a:t>
            </a:r>
            <a:r>
              <a:rPr lang="es-ES" sz="1200" b="1" i="0" kern="1200" dirty="0" err="1">
                <a:solidFill>
                  <a:schemeClr val="tx1"/>
                </a:solidFill>
                <a:effectLst/>
                <a:latin typeface="+mn-lt"/>
                <a:ea typeface="MS PGothic" panose="020B0600070205080204" pitchFamily="34" charset="-128"/>
                <a:cs typeface="ＭＳ Ｐゴシック" charset="0"/>
              </a:rPr>
              <a:t>backlog</a:t>
            </a:r>
            <a:r>
              <a:rPr lang="es-ES" sz="1200" b="1" i="0" kern="1200" dirty="0">
                <a:solidFill>
                  <a:schemeClr val="tx1"/>
                </a:solidFill>
                <a:effectLst/>
                <a:latin typeface="+mn-lt"/>
                <a:ea typeface="MS PGothic" panose="020B0600070205080204" pitchFamily="34" charset="-128"/>
                <a:cs typeface="ＭＳ Ｐゴシック" charset="0"/>
              </a:rPr>
              <a:t> de Mejoras</a:t>
            </a:r>
            <a:r>
              <a:rPr lang="es-ES" sz="1200" b="0" i="0" kern="1200" dirty="0">
                <a:solidFill>
                  <a:schemeClr val="tx1"/>
                </a:solidFill>
                <a:effectLst/>
                <a:latin typeface="+mn-lt"/>
                <a:ea typeface="MS PGothic" panose="020B0600070205080204" pitchFamily="34" charset="-128"/>
                <a:cs typeface="ＭＳ Ｐゴシック" charset="0"/>
              </a:rPr>
              <a:t>: las Mejoras de la </a:t>
            </a:r>
            <a:r>
              <a:rPr lang="es-ES" sz="1200" b="0" i="0" kern="1200" dirty="0" err="1">
                <a:solidFill>
                  <a:schemeClr val="tx1"/>
                </a:solidFill>
                <a:effectLst/>
                <a:latin typeface="+mn-lt"/>
                <a:ea typeface="MS PGothic" panose="020B0600070205080204" pitchFamily="34" charset="-128"/>
                <a:cs typeface="ＭＳ Ｐゴシック" charset="0"/>
              </a:rPr>
              <a:t>Wishlist</a:t>
            </a:r>
            <a:r>
              <a:rPr lang="es-ES" sz="1200" b="0" i="0" kern="1200" dirty="0">
                <a:solidFill>
                  <a:schemeClr val="tx1"/>
                </a:solidFill>
                <a:effectLst/>
                <a:latin typeface="+mn-lt"/>
                <a:ea typeface="MS PGothic" panose="020B0600070205080204" pitchFamily="34" charset="-128"/>
                <a:cs typeface="ＭＳ Ｐゴシック" charset="0"/>
              </a:rPr>
              <a:t> que han sido aceptadas se recogen en el </a:t>
            </a:r>
            <a:r>
              <a:rPr lang="es-ES" sz="1200" b="0" i="0" kern="1200" dirty="0" err="1">
                <a:solidFill>
                  <a:schemeClr val="tx1"/>
                </a:solidFill>
                <a:effectLst/>
                <a:latin typeface="+mn-lt"/>
                <a:ea typeface="MS PGothic" panose="020B0600070205080204" pitchFamily="34" charset="-128"/>
                <a:cs typeface="ＭＳ Ｐゴシック" charset="0"/>
              </a:rPr>
              <a:t>Backlog</a:t>
            </a:r>
            <a:r>
              <a:rPr lang="es-ES" sz="1200" b="0" i="0" kern="1200" dirty="0">
                <a:solidFill>
                  <a:schemeClr val="tx1"/>
                </a:solidFill>
                <a:effectLst/>
                <a:latin typeface="+mn-lt"/>
                <a:ea typeface="MS PGothic" panose="020B0600070205080204" pitchFamily="34" charset="-128"/>
                <a:cs typeface="ＭＳ Ｐゴシック" charset="0"/>
              </a:rPr>
              <a:t> de Mejoras y se priorizarán. El orden de prioridad se realiza de arriba hacia abajo quedando, por tanto, las mejoras de mayor prioridad en la parte superior del </a:t>
            </a:r>
            <a:r>
              <a:rPr lang="es-ES" sz="1200" b="0" i="0" kern="1200" dirty="0" err="1">
                <a:solidFill>
                  <a:schemeClr val="tx1"/>
                </a:solidFill>
                <a:effectLst/>
                <a:latin typeface="+mn-lt"/>
                <a:ea typeface="MS PGothic" panose="020B0600070205080204" pitchFamily="34" charset="-128"/>
                <a:cs typeface="ＭＳ Ｐゴシック" charset="0"/>
              </a:rPr>
              <a:t>backlog</a:t>
            </a:r>
            <a:r>
              <a:rPr lang="es-ES" sz="1200" b="0" i="0" kern="1200" dirty="0">
                <a:solidFill>
                  <a:schemeClr val="tx1"/>
                </a:solidFill>
                <a:effectLst/>
                <a:latin typeface="+mn-lt"/>
                <a:ea typeface="MS PGothic" panose="020B0600070205080204" pitchFamily="34" charset="-128"/>
                <a:cs typeface="ＭＳ Ｐゴシック" charset="0"/>
              </a:rPr>
              <a:t> y las de menor prioridad en la parte inferior.</a:t>
            </a:r>
          </a:p>
          <a:p>
            <a:r>
              <a:rPr lang="es-ES" sz="1200" b="1" i="0" kern="1200" dirty="0">
                <a:solidFill>
                  <a:schemeClr val="tx1"/>
                </a:solidFill>
                <a:effectLst/>
                <a:latin typeface="+mn-lt"/>
                <a:ea typeface="MS PGothic" panose="020B0600070205080204" pitchFamily="34" charset="-128"/>
                <a:cs typeface="ＭＳ Ｐゴシック" charset="0"/>
              </a:rPr>
              <a:t>Anotación y seguimiento de acciones pendientes</a:t>
            </a:r>
            <a:r>
              <a:rPr lang="es-ES" sz="1200" b="0" i="0" kern="1200" dirty="0">
                <a:solidFill>
                  <a:schemeClr val="tx1"/>
                </a:solidFill>
                <a:effectLst/>
                <a:latin typeface="+mn-lt"/>
                <a:ea typeface="MS PGothic" panose="020B0600070205080204" pitchFamily="34" charset="-128"/>
                <a:cs typeface="ＭＳ Ｐゴシック" charset="0"/>
              </a:rPr>
              <a:t>: en aquellas Mejoras sobre las que el personal funcional (o </a:t>
            </a:r>
            <a:r>
              <a:rPr lang="es-ES" sz="1200" b="0" i="0" kern="1200" dirty="0" err="1">
                <a:solidFill>
                  <a:schemeClr val="tx1"/>
                </a:solidFill>
                <a:effectLst/>
                <a:latin typeface="+mn-lt"/>
                <a:ea typeface="MS PGothic" panose="020B0600070205080204" pitchFamily="34" charset="-128"/>
                <a:cs typeface="ＭＳ Ｐゴシック" charset="0"/>
              </a:rPr>
              <a:t>Product</a:t>
            </a:r>
            <a:r>
              <a:rPr lang="es-ES" sz="1200" b="0" i="0" kern="1200" dirty="0">
                <a:solidFill>
                  <a:schemeClr val="tx1"/>
                </a:solidFill>
                <a:effectLst/>
                <a:latin typeface="+mn-lt"/>
                <a:ea typeface="MS PGothic" panose="020B0600070205080204" pitchFamily="34" charset="-128"/>
                <a:cs typeface="ＭＳ Ｐゴシック" charset="0"/>
              </a:rPr>
              <a:t> </a:t>
            </a:r>
            <a:r>
              <a:rPr lang="es-ES" sz="1200" b="0" i="0" kern="1200" dirty="0" err="1">
                <a:solidFill>
                  <a:schemeClr val="tx1"/>
                </a:solidFill>
                <a:effectLst/>
                <a:latin typeface="+mn-lt"/>
                <a:ea typeface="MS PGothic" panose="020B0600070205080204" pitchFamily="34" charset="-128"/>
                <a:cs typeface="ＭＳ Ｐゴシック" charset="0"/>
              </a:rPr>
              <a:t>Owners</a:t>
            </a:r>
            <a:r>
              <a:rPr lang="es-ES" sz="1200" b="0" i="0" kern="1200" dirty="0">
                <a:solidFill>
                  <a:schemeClr val="tx1"/>
                </a:solidFill>
                <a:effectLst/>
                <a:latin typeface="+mn-lt"/>
                <a:ea typeface="MS PGothic" panose="020B0600070205080204" pitchFamily="34" charset="-128"/>
                <a:cs typeface="ＭＳ Ｐゴシック" charset="0"/>
              </a:rPr>
              <a:t>) no pueda decidir si aceptarlas, rechazarlas o cómo priorizarlas de manera informada, se identificará la relación de acciones que son necesarias para facilitar el proceso (p.ej. solicitando detalles adicionales a la persona que propone la Mejora, consultando otros organismos o equipos, </a:t>
            </a:r>
            <a:r>
              <a:rPr lang="es-ES" sz="1200" b="0" i="0" kern="1200" dirty="0" err="1">
                <a:solidFill>
                  <a:schemeClr val="tx1"/>
                </a:solidFill>
                <a:effectLst/>
                <a:latin typeface="+mn-lt"/>
                <a:ea typeface="MS PGothic" panose="020B0600070205080204" pitchFamily="34" charset="-128"/>
                <a:cs typeface="ＭＳ Ｐゴシック" charset="0"/>
              </a:rPr>
              <a:t>etc</a:t>
            </a:r>
            <a:r>
              <a:rPr lang="es-ES" sz="1200" b="0" i="0" kern="1200" dirty="0">
                <a:solidFill>
                  <a:schemeClr val="tx1"/>
                </a:solidFill>
                <a:effectLst/>
                <a:latin typeface="+mn-lt"/>
                <a:ea typeface="MS PGothic" panose="020B0600070205080204" pitchFamily="34" charset="-128"/>
                <a:cs typeface="ＭＳ Ｐゴシック" charset="0"/>
              </a:rPr>
              <a:t>). Por otra parte, también esta sesión constituye un momento ideal para revisar las acciones recogidas en sesiones anteriores.</a:t>
            </a:r>
          </a:p>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10</a:t>
            </a:fld>
            <a:endParaRPr lang="es-ES" altLang="es-ES" dirty="0"/>
          </a:p>
        </p:txBody>
      </p:sp>
    </p:spTree>
    <p:extLst>
      <p:ext uri="{BB962C8B-B14F-4D97-AF65-F5344CB8AC3E}">
        <p14:creationId xmlns:p14="http://schemas.microsoft.com/office/powerpoint/2010/main" val="17155423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ES" sz="1200" b="1" i="0" u="sng" kern="1200">
                <a:solidFill>
                  <a:schemeClr val="tx1"/>
                </a:solidFill>
                <a:effectLst/>
                <a:latin typeface="+mn-lt"/>
                <a:ea typeface="MS PGothic" panose="020B0600070205080204" pitchFamily="34" charset="-128"/>
                <a:cs typeface="ＭＳ Ｐゴシック" charset="0"/>
              </a:rPr>
              <a:t>Objetivos:</a:t>
            </a:r>
          </a:p>
          <a:p>
            <a:r>
              <a:rPr lang="es-ES" sz="1200" b="0" i="0" kern="1200">
                <a:solidFill>
                  <a:schemeClr val="tx1"/>
                </a:solidFill>
                <a:effectLst/>
                <a:latin typeface="+mn-lt"/>
                <a:ea typeface="MS PGothic" panose="020B0600070205080204" pitchFamily="34" charset="-128"/>
                <a:cs typeface="ＭＳ Ｐゴシック" charset="0"/>
              </a:rPr>
              <a:t>-</a:t>
            </a:r>
            <a:r>
              <a:rPr lang="es-ES" sz="1200" b="1" i="0" kern="1200">
                <a:solidFill>
                  <a:schemeClr val="tx1"/>
                </a:solidFill>
                <a:effectLst/>
                <a:latin typeface="+mn-lt"/>
                <a:ea typeface="MS PGothic" panose="020B0600070205080204" pitchFamily="34" charset="-128"/>
                <a:cs typeface="ＭＳ Ｐゴシック" charset="0"/>
              </a:rPr>
              <a:t>Mantener una cadencia continua</a:t>
            </a:r>
            <a:r>
              <a:rPr lang="es-ES" sz="1200" b="0" i="0" kern="1200">
                <a:solidFill>
                  <a:schemeClr val="tx1"/>
                </a:solidFill>
                <a:effectLst/>
                <a:latin typeface="+mn-lt"/>
                <a:ea typeface="MS PGothic" panose="020B0600070205080204" pitchFamily="34" charset="-128"/>
                <a:cs typeface="ＭＳ Ｐゴシック" charset="0"/>
              </a:rPr>
              <a:t> en la revisión y alineamiento de versiones y del contenido de las mismas.</a:t>
            </a:r>
          </a:p>
          <a:p>
            <a:r>
              <a:rPr lang="es-ES" sz="1200" b="0" i="0" kern="1200">
                <a:solidFill>
                  <a:schemeClr val="tx1"/>
                </a:solidFill>
                <a:effectLst/>
                <a:latin typeface="+mn-lt"/>
                <a:ea typeface="MS PGothic" panose="020B0600070205080204" pitchFamily="34" charset="-128"/>
                <a:cs typeface="ＭＳ Ｐゴシック" charset="0"/>
              </a:rPr>
              <a:t>-</a:t>
            </a:r>
            <a:r>
              <a:rPr lang="es-ES" sz="1200" b="1" i="0" kern="1200">
                <a:solidFill>
                  <a:schemeClr val="tx1"/>
                </a:solidFill>
                <a:effectLst/>
                <a:latin typeface="+mn-lt"/>
                <a:ea typeface="MS PGothic" panose="020B0600070205080204" pitchFamily="34" charset="-128"/>
                <a:cs typeface="ＭＳ Ｐゴシック" charset="0"/>
              </a:rPr>
              <a:t>Actualización del plan anual </a:t>
            </a:r>
            <a:r>
              <a:rPr lang="es-ES" sz="1200" b="0" i="0" kern="1200">
                <a:solidFill>
                  <a:schemeClr val="tx1"/>
                </a:solidFill>
                <a:effectLst/>
                <a:latin typeface="+mn-lt"/>
                <a:ea typeface="MS PGothic" panose="020B0600070205080204" pitchFamily="34" charset="-128"/>
                <a:cs typeface="ＭＳ Ｐゴシック" charset="0"/>
              </a:rPr>
              <a:t>de despliegue de versiones.</a:t>
            </a:r>
          </a:p>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11</a:t>
            </a:fld>
            <a:endParaRPr lang="es-ES" altLang="es-ES" dirty="0"/>
          </a:p>
        </p:txBody>
      </p:sp>
    </p:spTree>
    <p:extLst>
      <p:ext uri="{BB962C8B-B14F-4D97-AF65-F5344CB8AC3E}">
        <p14:creationId xmlns:p14="http://schemas.microsoft.com/office/powerpoint/2010/main" val="26671066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ES" sz="1200" b="1" i="0" u="sng" kern="1200" dirty="0">
                <a:solidFill>
                  <a:schemeClr val="tx1"/>
                </a:solidFill>
                <a:effectLst/>
                <a:latin typeface="+mn-lt"/>
                <a:ea typeface="MS PGothic" panose="020B0600070205080204" pitchFamily="34" charset="-128"/>
                <a:cs typeface="ＭＳ Ｐゴシック" charset="0"/>
              </a:rPr>
              <a:t>Objetivos:</a:t>
            </a:r>
          </a:p>
          <a:p>
            <a:pPr marL="285750" indent="-285750">
              <a:buFont typeface="Arial" panose="020B0604020202020204" pitchFamily="34" charset="0"/>
              <a:buChar char="•"/>
            </a:pPr>
            <a:r>
              <a:rPr lang="es-ES" b="1" dirty="0"/>
              <a:t>Alinear el alcance de alto nivel </a:t>
            </a:r>
            <a:r>
              <a:rPr lang="es-ES" dirty="0"/>
              <a:t>de una nueva Mejora (o épica): narrativa y criterios de aceptación.</a:t>
            </a:r>
          </a:p>
          <a:p>
            <a:pPr marL="285750" indent="-285750">
              <a:buFont typeface="Arial" panose="020B0604020202020204" pitchFamily="34" charset="0"/>
              <a:buChar char="•"/>
            </a:pPr>
            <a:r>
              <a:rPr lang="es-ES" b="1" dirty="0"/>
              <a:t>Explorar y alinear las propuestas técnicas </a:t>
            </a:r>
            <a:r>
              <a:rPr lang="es-ES" dirty="0"/>
              <a:t>entre los desarrolladores y la Oficina de Arquitectura de la STIC.</a:t>
            </a:r>
          </a:p>
          <a:p>
            <a:pPr marL="285750" indent="-285750">
              <a:buFont typeface="Arial" panose="020B0604020202020204" pitchFamily="34" charset="0"/>
              <a:buChar char="•"/>
            </a:pPr>
            <a:r>
              <a:rPr lang="es-ES" b="1" dirty="0"/>
              <a:t>Obtención de un Mapa de Historias de Usuario preliminar</a:t>
            </a:r>
            <a:r>
              <a:rPr lang="es-ES" dirty="0"/>
              <a:t>.</a:t>
            </a:r>
          </a:p>
          <a:p>
            <a:pPr marL="285750" indent="-285750">
              <a:buFont typeface="Arial" panose="020B0604020202020204" pitchFamily="34" charset="0"/>
              <a:buChar char="•"/>
            </a:pPr>
            <a:r>
              <a:rPr lang="es-ES" b="1" dirty="0"/>
              <a:t>Establecer y alinear un plan de pruebas de alto nivel</a:t>
            </a:r>
            <a:r>
              <a:rPr lang="es-ES" dirty="0"/>
              <a:t> de la Mejora (o épica) entre los desarrolladores y la Oficina de Calidad de la STIC.</a:t>
            </a:r>
          </a:p>
          <a:p>
            <a:pPr marL="285750" indent="-285750">
              <a:buFont typeface="Arial" panose="020B0604020202020204" pitchFamily="34" charset="0"/>
              <a:buChar char="•"/>
            </a:pPr>
            <a:r>
              <a:rPr lang="es-ES" b="1" dirty="0"/>
              <a:t>Plan de recursos necesarios</a:t>
            </a:r>
            <a:r>
              <a:rPr lang="es-ES" dirty="0"/>
              <a:t>.</a:t>
            </a:r>
          </a:p>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12</a:t>
            </a:fld>
            <a:endParaRPr lang="es-ES" altLang="es-ES" dirty="0"/>
          </a:p>
        </p:txBody>
      </p:sp>
    </p:spTree>
    <p:extLst>
      <p:ext uri="{BB962C8B-B14F-4D97-AF65-F5344CB8AC3E}">
        <p14:creationId xmlns:p14="http://schemas.microsoft.com/office/powerpoint/2010/main" val="2396608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ES" sz="1200" b="1" i="0" u="sng" kern="1200" dirty="0">
                <a:solidFill>
                  <a:schemeClr val="tx1"/>
                </a:solidFill>
                <a:effectLst/>
                <a:latin typeface="+mn-lt"/>
                <a:ea typeface="MS PGothic" panose="020B0600070205080204" pitchFamily="34" charset="-128"/>
                <a:cs typeface="ＭＳ Ｐゴシック" charset="0"/>
              </a:rPr>
              <a:t>Objetivos:</a:t>
            </a:r>
          </a:p>
          <a:p>
            <a:r>
              <a:rPr lang="es-ES" sz="1200" b="1" i="0" kern="1200" dirty="0">
                <a:solidFill>
                  <a:schemeClr val="tx1"/>
                </a:solidFill>
                <a:effectLst/>
                <a:latin typeface="+mn-lt"/>
                <a:ea typeface="MS PGothic" panose="020B0600070205080204" pitchFamily="34" charset="-128"/>
                <a:cs typeface="ＭＳ Ｐゴシック" charset="0"/>
              </a:rPr>
              <a:t>Conocer el trabajo próximo</a:t>
            </a:r>
            <a:r>
              <a:rPr lang="es-ES" sz="1200" b="0" i="0" kern="1200" dirty="0">
                <a:solidFill>
                  <a:schemeClr val="tx1"/>
                </a:solidFill>
                <a:effectLst/>
                <a:latin typeface="+mn-lt"/>
                <a:ea typeface="MS PGothic" panose="020B0600070205080204" pitchFamily="34" charset="-128"/>
                <a:cs typeface="ＭＳ Ｐゴシック" charset="0"/>
              </a:rPr>
              <a:t>: Para que el equipo comience con el trabajo que tiene por delante en las próximas 2/3 semanas, deben primero</a:t>
            </a:r>
            <a:r>
              <a:rPr lang="es-ES" sz="1200" b="0" i="1" kern="1200" dirty="0">
                <a:solidFill>
                  <a:schemeClr val="tx1"/>
                </a:solidFill>
                <a:effectLst/>
                <a:latin typeface="+mn-lt"/>
                <a:ea typeface="MS PGothic" panose="020B0600070205080204" pitchFamily="34" charset="-128"/>
                <a:cs typeface="ＭＳ Ｐゴシック" charset="0"/>
              </a:rPr>
              <a:t> </a:t>
            </a:r>
            <a:r>
              <a:rPr lang="es-ES" sz="1200" b="0" i="1" u="sng" kern="1200" dirty="0">
                <a:solidFill>
                  <a:schemeClr val="tx1"/>
                </a:solidFill>
                <a:effectLst/>
                <a:latin typeface="+mn-lt"/>
                <a:ea typeface="MS PGothic" panose="020B0600070205080204" pitchFamily="34" charset="-128"/>
                <a:cs typeface="ＭＳ Ｐゴシック" charset="0"/>
              </a:rPr>
              <a:t>entender el alcance y tamaño</a:t>
            </a:r>
            <a:r>
              <a:rPr lang="es-ES" sz="1200" b="0" i="0" kern="1200" dirty="0">
                <a:solidFill>
                  <a:schemeClr val="tx1"/>
                </a:solidFill>
                <a:effectLst/>
                <a:latin typeface="+mn-lt"/>
                <a:ea typeface="MS PGothic" panose="020B0600070205080204" pitchFamily="34" charset="-128"/>
                <a:cs typeface="ＭＳ Ｐゴシック" charset="0"/>
              </a:rPr>
              <a:t> de las </a:t>
            </a:r>
            <a:r>
              <a:rPr lang="es-ES" sz="1200" b="0" i="0" kern="1200" dirty="0" err="1">
                <a:solidFill>
                  <a:schemeClr val="tx1"/>
                </a:solidFill>
                <a:effectLst/>
                <a:latin typeface="+mn-lt"/>
                <a:ea typeface="MS PGothic" panose="020B0600070205080204" pitchFamily="34" charset="-128"/>
                <a:cs typeface="ＭＳ Ｐゴシック" charset="0"/>
              </a:rPr>
              <a:t>HUs</a:t>
            </a:r>
            <a:r>
              <a:rPr lang="es-ES" sz="1200" b="0" i="0" kern="1200" dirty="0">
                <a:solidFill>
                  <a:schemeClr val="tx1"/>
                </a:solidFill>
                <a:effectLst/>
                <a:latin typeface="+mn-lt"/>
                <a:ea typeface="MS PGothic" panose="020B0600070205080204" pitchFamily="34" charset="-128"/>
                <a:cs typeface="ＭＳ Ｐゴシック" charset="0"/>
              </a:rPr>
              <a:t> de mayor valor del </a:t>
            </a:r>
            <a:r>
              <a:rPr lang="es-ES" sz="1200" b="0" i="0" kern="1200" dirty="0" err="1">
                <a:solidFill>
                  <a:schemeClr val="tx1"/>
                </a:solidFill>
                <a:effectLst/>
                <a:latin typeface="+mn-lt"/>
                <a:ea typeface="MS PGothic" panose="020B0600070205080204" pitchFamily="34" charset="-128"/>
                <a:cs typeface="ＭＳ Ｐゴシック" charset="0"/>
              </a:rPr>
              <a:t>backlog</a:t>
            </a:r>
            <a:r>
              <a:rPr lang="es-ES" sz="1200" b="0" i="0" kern="1200" dirty="0">
                <a:solidFill>
                  <a:schemeClr val="tx1"/>
                </a:solidFill>
                <a:effectLst/>
                <a:latin typeface="+mn-lt"/>
                <a:ea typeface="MS PGothic" panose="020B0600070205080204" pitchFamily="34" charset="-128"/>
                <a:cs typeface="ＭＳ Ｐゴシック" charset="0"/>
              </a:rPr>
              <a:t> del producto (localizadas en la parte superior del mismo), con este entendimiento, eligen qué </a:t>
            </a:r>
            <a:r>
              <a:rPr lang="es-ES" sz="1200" b="0" i="0" kern="1200" dirty="0" err="1">
                <a:solidFill>
                  <a:schemeClr val="tx1"/>
                </a:solidFill>
                <a:effectLst/>
                <a:latin typeface="+mn-lt"/>
                <a:ea typeface="MS PGothic" panose="020B0600070205080204" pitchFamily="34" charset="-128"/>
                <a:cs typeface="ＭＳ Ｐゴシック" charset="0"/>
              </a:rPr>
              <a:t>HUs</a:t>
            </a:r>
            <a:r>
              <a:rPr lang="es-ES" sz="1200" b="0" i="0" kern="1200" dirty="0">
                <a:solidFill>
                  <a:schemeClr val="tx1"/>
                </a:solidFill>
                <a:effectLst/>
                <a:latin typeface="+mn-lt"/>
                <a:ea typeface="MS PGothic" panose="020B0600070205080204" pitchFamily="34" charset="-128"/>
                <a:cs typeface="ＭＳ Ｐゴシック" charset="0"/>
              </a:rPr>
              <a:t> se ajustan al sprint (idealmente ya debe haberse discutido previamente en el refinamiento), se desglosan las tareas relacionadas con las diferentes </a:t>
            </a:r>
            <a:r>
              <a:rPr lang="es-ES" sz="1200" b="0" i="0" kern="1200" dirty="0" err="1">
                <a:solidFill>
                  <a:schemeClr val="tx1"/>
                </a:solidFill>
                <a:effectLst/>
                <a:latin typeface="+mn-lt"/>
                <a:ea typeface="MS PGothic" panose="020B0600070205080204" pitchFamily="34" charset="-128"/>
                <a:cs typeface="ＭＳ Ｐゴシック" charset="0"/>
              </a:rPr>
              <a:t>HUs</a:t>
            </a:r>
            <a:r>
              <a:rPr lang="es-ES" sz="1200" b="0" i="0" kern="1200" dirty="0">
                <a:solidFill>
                  <a:schemeClr val="tx1"/>
                </a:solidFill>
                <a:effectLst/>
                <a:latin typeface="+mn-lt"/>
                <a:ea typeface="MS PGothic" panose="020B0600070205080204" pitchFamily="34" charset="-128"/>
                <a:cs typeface="ＭＳ Ｐゴシック" charset="0"/>
              </a:rPr>
              <a:t> (si el equipo lo conviene necesario) para que finalmente cada miembro sea capaz de ofrecerse voluntario para cubrir dichas tareas según el sprint progresa.</a:t>
            </a:r>
          </a:p>
          <a:p>
            <a:r>
              <a:rPr lang="es-ES" sz="1200" b="1" i="0" kern="1200" dirty="0">
                <a:solidFill>
                  <a:schemeClr val="tx1"/>
                </a:solidFill>
                <a:effectLst/>
                <a:latin typeface="+mn-lt"/>
                <a:ea typeface="MS PGothic" panose="020B0600070205080204" pitchFamily="34" charset="-128"/>
                <a:cs typeface="ＭＳ Ｐゴシック" charset="0"/>
              </a:rPr>
              <a:t>Empezar un nuevo ciclo:</a:t>
            </a:r>
            <a:r>
              <a:rPr lang="es-ES" sz="1200" b="0" i="0" kern="1200" dirty="0">
                <a:solidFill>
                  <a:schemeClr val="tx1"/>
                </a:solidFill>
                <a:effectLst/>
                <a:latin typeface="+mn-lt"/>
                <a:ea typeface="MS PGothic" panose="020B0600070205080204" pitchFamily="34" charset="-128"/>
                <a:cs typeface="ＭＳ Ｐゴシック" charset="0"/>
              </a:rPr>
              <a:t> Independientemente de cómo se haya terminado el anterior sprint, el equipo comienza un nuevo ciclo, un nuevo sprint. Por ello es importante afrontar el nuevo sprint con un aire renovado basado en los compromisos y acuerdos obtenidos por el equipo durante la retrospectiva del sprint anterior.</a:t>
            </a:r>
          </a:p>
          <a:p>
            <a:r>
              <a:rPr lang="es-ES" sz="1200" b="1" i="0" kern="1200" dirty="0">
                <a:solidFill>
                  <a:schemeClr val="tx1"/>
                </a:solidFill>
                <a:effectLst/>
                <a:latin typeface="+mn-lt"/>
                <a:ea typeface="MS PGothic" panose="020B0600070205080204" pitchFamily="34" charset="-128"/>
                <a:cs typeface="ＭＳ Ｐゴシック" charset="0"/>
              </a:rPr>
              <a:t>Compromiso con unos objetivos comunes del sprint:</a:t>
            </a:r>
            <a:r>
              <a:rPr lang="es-ES" sz="1200" b="0" i="0" kern="1200" dirty="0">
                <a:solidFill>
                  <a:schemeClr val="tx1"/>
                </a:solidFill>
                <a:effectLst/>
                <a:latin typeface="+mn-lt"/>
                <a:ea typeface="MS PGothic" panose="020B0600070205080204" pitchFamily="34" charset="-128"/>
                <a:cs typeface="ＭＳ Ｐゴシック" charset="0"/>
              </a:rPr>
              <a:t> Todos los miembros del equipo deben de entender todo el alcance del sprint y conjuntamente comprometerse a completar las Historias de Usuario seleccionadas para el sprint. Para crear foco y dirección, el equipo resume el alcance planificado con unos objetivos para el sprint.</a:t>
            </a:r>
          </a:p>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13</a:t>
            </a:fld>
            <a:endParaRPr lang="es-ES" altLang="es-ES" dirty="0"/>
          </a:p>
        </p:txBody>
      </p:sp>
    </p:spTree>
    <p:extLst>
      <p:ext uri="{BB962C8B-B14F-4D97-AF65-F5344CB8AC3E}">
        <p14:creationId xmlns:p14="http://schemas.microsoft.com/office/powerpoint/2010/main" val="18844037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ES" sz="1200" b="1" i="0" u="sng" kern="1200" dirty="0">
                <a:solidFill>
                  <a:schemeClr val="tx1"/>
                </a:solidFill>
                <a:effectLst/>
                <a:latin typeface="+mn-lt"/>
                <a:ea typeface="MS PGothic" panose="020B0600070205080204" pitchFamily="34" charset="-128"/>
                <a:cs typeface="ＭＳ Ｐゴシック" charset="0"/>
              </a:rPr>
              <a:t>Objetivos:</a:t>
            </a:r>
          </a:p>
          <a:p>
            <a:r>
              <a:rPr lang="es-ES" sz="1200" b="1" i="0" kern="1200" dirty="0">
                <a:solidFill>
                  <a:schemeClr val="tx1"/>
                </a:solidFill>
                <a:effectLst/>
                <a:latin typeface="+mn-lt"/>
                <a:ea typeface="MS PGothic" panose="020B0600070205080204" pitchFamily="34" charset="-128"/>
                <a:cs typeface="ＭＳ Ｐゴシック" charset="0"/>
              </a:rPr>
              <a:t>Coordinación de tareas a bajo nivel (detalles)</a:t>
            </a:r>
            <a:r>
              <a:rPr lang="es-ES" sz="1200" b="0" i="0" kern="1200" dirty="0">
                <a:solidFill>
                  <a:schemeClr val="tx1"/>
                </a:solidFill>
                <a:effectLst/>
                <a:latin typeface="+mn-lt"/>
                <a:ea typeface="MS PGothic" panose="020B0600070205080204" pitchFamily="34" charset="-128"/>
                <a:cs typeface="ＭＳ Ｐゴシック" charset="0"/>
              </a:rPr>
              <a:t>: Los miembros del equipo intercambian conversaciones rápidas y enfocadas, para conocer cuándo y cómo pueden contar los unos con los otros (p.ej. resolución de interdependencias, pedir ayuda a otros miembros, identificar potenciales colaboraciones, </a:t>
            </a:r>
            <a:r>
              <a:rPr lang="es-ES" sz="1200" b="0" i="0" kern="1200" dirty="0" err="1">
                <a:solidFill>
                  <a:schemeClr val="tx1"/>
                </a:solidFill>
                <a:effectLst/>
                <a:latin typeface="+mn-lt"/>
                <a:ea typeface="MS PGothic" panose="020B0600070205080204" pitchFamily="34" charset="-128"/>
                <a:cs typeface="ＭＳ Ｐゴシック" charset="0"/>
              </a:rPr>
              <a:t>etc</a:t>
            </a:r>
            <a:r>
              <a:rPr lang="es-ES" sz="1200" b="0" i="0" kern="1200" dirty="0">
                <a:solidFill>
                  <a:schemeClr val="tx1"/>
                </a:solidFill>
                <a:effectLst/>
                <a:latin typeface="+mn-lt"/>
                <a:ea typeface="MS PGothic" panose="020B0600070205080204" pitchFamily="34" charset="-128"/>
                <a:cs typeface="ＭＳ Ｐゴシック" charset="0"/>
              </a:rPr>
              <a:t>) para evitar tiempos de espera o bloqueos innecesarios.</a:t>
            </a:r>
          </a:p>
          <a:p>
            <a:r>
              <a:rPr lang="es-ES" sz="1200" b="1" i="0" kern="1200" dirty="0">
                <a:solidFill>
                  <a:schemeClr val="tx1"/>
                </a:solidFill>
                <a:effectLst/>
                <a:latin typeface="+mn-lt"/>
                <a:ea typeface="MS PGothic" panose="020B0600070205080204" pitchFamily="34" charset="-128"/>
                <a:cs typeface="ＭＳ Ｐゴシック" charset="0"/>
              </a:rPr>
              <a:t>Mantener el foco en completar tareas y reducir el "</a:t>
            </a:r>
            <a:r>
              <a:rPr lang="es-ES" sz="1200" b="1" i="0" kern="1200" dirty="0" err="1">
                <a:solidFill>
                  <a:schemeClr val="tx1"/>
                </a:solidFill>
                <a:effectLst/>
                <a:latin typeface="+mn-lt"/>
                <a:ea typeface="MS PGothic" panose="020B0600070205080204" pitchFamily="34" charset="-128"/>
                <a:cs typeface="ＭＳ Ｐゴシック" charset="0"/>
              </a:rPr>
              <a:t>Work</a:t>
            </a:r>
            <a:r>
              <a:rPr lang="es-ES" sz="1200" b="1" i="0" kern="1200" dirty="0">
                <a:solidFill>
                  <a:schemeClr val="tx1"/>
                </a:solidFill>
                <a:effectLst/>
                <a:latin typeface="+mn-lt"/>
                <a:ea typeface="MS PGothic" panose="020B0600070205080204" pitchFamily="34" charset="-128"/>
                <a:cs typeface="ＭＳ Ｐゴシック" charset="0"/>
              </a:rPr>
              <a:t>-in-</a:t>
            </a:r>
            <a:r>
              <a:rPr lang="es-ES" sz="1200" b="1" i="0" kern="1200" dirty="0" err="1">
                <a:solidFill>
                  <a:schemeClr val="tx1"/>
                </a:solidFill>
                <a:effectLst/>
                <a:latin typeface="+mn-lt"/>
                <a:ea typeface="MS PGothic" panose="020B0600070205080204" pitchFamily="34" charset="-128"/>
                <a:cs typeface="ＭＳ Ｐゴシック" charset="0"/>
              </a:rPr>
              <a:t>progress</a:t>
            </a:r>
            <a:r>
              <a:rPr lang="es-ES" sz="1200" b="1" i="0" kern="1200" dirty="0">
                <a:solidFill>
                  <a:schemeClr val="tx1"/>
                </a:solidFill>
                <a:effectLst/>
                <a:latin typeface="+mn-lt"/>
                <a:ea typeface="MS PGothic" panose="020B0600070205080204" pitchFamily="34" charset="-128"/>
                <a:cs typeface="ＭＳ Ｐゴシック" charset="0"/>
              </a:rPr>
              <a:t>"</a:t>
            </a:r>
            <a:r>
              <a:rPr lang="es-ES" sz="1200" b="0" i="0" kern="1200" dirty="0">
                <a:solidFill>
                  <a:schemeClr val="tx1"/>
                </a:solidFill>
                <a:effectLst/>
                <a:latin typeface="+mn-lt"/>
                <a:ea typeface="MS PGothic" panose="020B0600070205080204" pitchFamily="34" charset="-128"/>
                <a:cs typeface="ＭＳ Ｐゴシック" charset="0"/>
              </a:rPr>
              <a:t>: Los equipos ágiles se enfocan en completar tareas, lo que significa que velan porque las tareas no permanezcan demasiado en "</a:t>
            </a:r>
            <a:r>
              <a:rPr lang="es-ES" sz="1200" b="0" i="0" kern="1200" dirty="0" err="1">
                <a:solidFill>
                  <a:schemeClr val="tx1"/>
                </a:solidFill>
                <a:effectLst/>
                <a:latin typeface="+mn-lt"/>
                <a:ea typeface="MS PGothic" panose="020B0600070205080204" pitchFamily="34" charset="-128"/>
                <a:cs typeface="ＭＳ Ｐゴシック" charset="0"/>
              </a:rPr>
              <a:t>Work</a:t>
            </a:r>
            <a:r>
              <a:rPr lang="es-ES" sz="1200" b="0" i="0" kern="1200" dirty="0">
                <a:solidFill>
                  <a:schemeClr val="tx1"/>
                </a:solidFill>
                <a:effectLst/>
                <a:latin typeface="+mn-lt"/>
                <a:ea typeface="MS PGothic" panose="020B0600070205080204" pitchFamily="34" charset="-128"/>
                <a:cs typeface="ＭＳ Ｐゴシック" charset="0"/>
              </a:rPr>
              <a:t>-in-</a:t>
            </a:r>
            <a:r>
              <a:rPr lang="es-ES" sz="1200" b="0" i="0" kern="1200" dirty="0" err="1">
                <a:solidFill>
                  <a:schemeClr val="tx1"/>
                </a:solidFill>
                <a:effectLst/>
                <a:latin typeface="+mn-lt"/>
                <a:ea typeface="MS PGothic" panose="020B0600070205080204" pitchFamily="34" charset="-128"/>
                <a:cs typeface="ＭＳ Ｐゴシック" charset="0"/>
              </a:rPr>
              <a:t>progress</a:t>
            </a:r>
            <a:r>
              <a:rPr lang="es-ES" sz="1200" b="0" i="0" kern="1200" dirty="0">
                <a:solidFill>
                  <a:schemeClr val="tx1"/>
                </a:solidFill>
                <a:effectLst/>
                <a:latin typeface="+mn-lt"/>
                <a:ea typeface="MS PGothic" panose="020B0600070205080204" pitchFamily="34" charset="-128"/>
                <a:cs typeface="ＭＳ Ｐゴシック" charset="0"/>
              </a:rPr>
              <a:t>" (normalmente, no más de 3 - 5 días). Además, un equipo ágil sabe que siempre es mejor completar 5 tareas que dejar 15 a medias y por tanto se enfoca en reducir/limitar el "</a:t>
            </a:r>
            <a:r>
              <a:rPr lang="es-ES" sz="1200" b="0" i="0" kern="1200" dirty="0" err="1">
                <a:solidFill>
                  <a:schemeClr val="tx1"/>
                </a:solidFill>
                <a:effectLst/>
                <a:latin typeface="+mn-lt"/>
                <a:ea typeface="MS PGothic" panose="020B0600070205080204" pitchFamily="34" charset="-128"/>
                <a:cs typeface="ＭＳ Ｐゴシック" charset="0"/>
              </a:rPr>
              <a:t>Work</a:t>
            </a:r>
            <a:r>
              <a:rPr lang="es-ES" sz="1200" b="0" i="0" kern="1200" dirty="0">
                <a:solidFill>
                  <a:schemeClr val="tx1"/>
                </a:solidFill>
                <a:effectLst/>
                <a:latin typeface="+mn-lt"/>
                <a:ea typeface="MS PGothic" panose="020B0600070205080204" pitchFamily="34" charset="-128"/>
                <a:cs typeface="ＭＳ Ｐゴシック" charset="0"/>
              </a:rPr>
              <a:t>-in-</a:t>
            </a:r>
            <a:r>
              <a:rPr lang="es-ES" sz="1200" b="0" i="0" kern="1200" dirty="0" err="1">
                <a:solidFill>
                  <a:schemeClr val="tx1"/>
                </a:solidFill>
                <a:effectLst/>
                <a:latin typeface="+mn-lt"/>
                <a:ea typeface="MS PGothic" panose="020B0600070205080204" pitchFamily="34" charset="-128"/>
                <a:cs typeface="ＭＳ Ｐゴシック" charset="0"/>
              </a:rPr>
              <a:t>progress</a:t>
            </a:r>
            <a:r>
              <a:rPr lang="es-ES" sz="1200" b="0" i="0" kern="1200" dirty="0">
                <a:solidFill>
                  <a:schemeClr val="tx1"/>
                </a:solidFill>
                <a:effectLst/>
                <a:latin typeface="+mn-lt"/>
                <a:ea typeface="MS PGothic" panose="020B0600070205080204" pitchFamily="34" charset="-128"/>
                <a:cs typeface="ＭＳ Ｐゴシック" charset="0"/>
              </a:rPr>
              <a:t>".</a:t>
            </a:r>
          </a:p>
          <a:p>
            <a:r>
              <a:rPr lang="es-ES" sz="1200" b="1" i="0" kern="1200" dirty="0">
                <a:solidFill>
                  <a:schemeClr val="tx1"/>
                </a:solidFill>
                <a:effectLst/>
                <a:latin typeface="+mn-lt"/>
                <a:ea typeface="MS PGothic" panose="020B0600070205080204" pitchFamily="34" charset="-128"/>
                <a:cs typeface="ＭＳ Ｐゴシック" charset="0"/>
              </a:rPr>
              <a:t>Identificar posibles bloqueos:</a:t>
            </a:r>
            <a:r>
              <a:rPr lang="es-ES" sz="1200" b="0" i="0" kern="1200" dirty="0">
                <a:solidFill>
                  <a:schemeClr val="tx1"/>
                </a:solidFill>
                <a:effectLst/>
                <a:latin typeface="+mn-lt"/>
                <a:ea typeface="MS PGothic" panose="020B0600070205080204" pitchFamily="34" charset="-128"/>
                <a:cs typeface="ＭＳ Ｐゴシック" charset="0"/>
              </a:rPr>
              <a:t> La </a:t>
            </a:r>
            <a:r>
              <a:rPr lang="es-ES" sz="1200" b="0" i="0" kern="1200" dirty="0" err="1">
                <a:solidFill>
                  <a:schemeClr val="tx1"/>
                </a:solidFill>
                <a:effectLst/>
                <a:latin typeface="+mn-lt"/>
                <a:ea typeface="MS PGothic" panose="020B0600070205080204" pitchFamily="34" charset="-128"/>
                <a:cs typeface="ＭＳ Ｐゴシック" charset="0"/>
              </a:rPr>
              <a:t>daily</a:t>
            </a:r>
            <a:r>
              <a:rPr lang="es-ES" sz="1200" b="0" i="0" kern="1200" dirty="0">
                <a:solidFill>
                  <a:schemeClr val="tx1"/>
                </a:solidFill>
                <a:effectLst/>
                <a:latin typeface="+mn-lt"/>
                <a:ea typeface="MS PGothic" panose="020B0600070205080204" pitchFamily="34" charset="-128"/>
                <a:cs typeface="ＭＳ Ｐゴシック" charset="0"/>
              </a:rPr>
              <a:t> proporciona un momento dorado para que cada miembro del equipo reflexione acerca de si hay algo que lo esté bloqueando o frenando</a:t>
            </a:r>
          </a:p>
          <a:p>
            <a:r>
              <a:rPr lang="es-ES" sz="1200" b="1" i="0" kern="1200" dirty="0">
                <a:solidFill>
                  <a:schemeClr val="tx1"/>
                </a:solidFill>
                <a:effectLst/>
                <a:latin typeface="+mn-lt"/>
                <a:ea typeface="MS PGothic" panose="020B0600070205080204" pitchFamily="34" charset="-128"/>
                <a:cs typeface="ＭＳ Ｐゴシック" charset="0"/>
              </a:rPr>
              <a:t>Compromiso diario:</a:t>
            </a:r>
            <a:r>
              <a:rPr lang="es-ES" sz="1200" b="0" i="0" kern="1200" dirty="0">
                <a:solidFill>
                  <a:schemeClr val="tx1"/>
                </a:solidFill>
                <a:effectLst/>
                <a:latin typeface="+mn-lt"/>
                <a:ea typeface="MS PGothic" panose="020B0600070205080204" pitchFamily="34" charset="-128"/>
                <a:cs typeface="ＭＳ Ｐゴシック" charset="0"/>
              </a:rPr>
              <a:t> cada miembro realiza un compromiso diario con el resto del equipo, de manera que cada miembro sabe qué esperar del resto del equipo y cómo mantener a cada miembro responsable de los objetivos diarios.</a:t>
            </a:r>
          </a:p>
          <a:p>
            <a:r>
              <a:rPr lang="es-ES" sz="1200" b="1" i="0" kern="1200" dirty="0">
                <a:solidFill>
                  <a:schemeClr val="tx1"/>
                </a:solidFill>
                <a:effectLst/>
                <a:latin typeface="+mn-lt"/>
                <a:ea typeface="MS PGothic" panose="020B0600070205080204" pitchFamily="34" charset="-128"/>
                <a:cs typeface="ＭＳ Ｐゴシック" charset="0"/>
              </a:rPr>
              <a:t>Presión de grupo</a:t>
            </a:r>
            <a:r>
              <a:rPr lang="es-ES" sz="1200" b="0" i="0" kern="1200" dirty="0">
                <a:solidFill>
                  <a:schemeClr val="tx1"/>
                </a:solidFill>
                <a:effectLst/>
                <a:latin typeface="+mn-lt"/>
                <a:ea typeface="MS PGothic" panose="020B0600070205080204" pitchFamily="34" charset="-128"/>
                <a:cs typeface="ＭＳ Ｐゴシック" charset="0"/>
              </a:rPr>
              <a:t>: Los equipos ágiles más experimentados perciben la presión del resto del grupo puesto que todos los miembros del equipo se han comprometido a completar el trabajo del sprint juntos, lo cual propicia que el trabajo (y las personas) sean interdependientes y responsables los unos de los otros</a:t>
            </a:r>
          </a:p>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14</a:t>
            </a:fld>
            <a:endParaRPr lang="es-ES" altLang="es-ES" dirty="0"/>
          </a:p>
        </p:txBody>
      </p:sp>
    </p:spTree>
    <p:extLst>
      <p:ext uri="{BB962C8B-B14F-4D97-AF65-F5344CB8AC3E}">
        <p14:creationId xmlns:p14="http://schemas.microsoft.com/office/powerpoint/2010/main" val="9787359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ES" sz="1200" b="1" i="0" u="sng" kern="1200" dirty="0">
                <a:solidFill>
                  <a:schemeClr val="tx1"/>
                </a:solidFill>
                <a:effectLst/>
                <a:latin typeface="+mn-lt"/>
                <a:ea typeface="MS PGothic" panose="020B0600070205080204" pitchFamily="34" charset="-128"/>
                <a:cs typeface="ＭＳ Ｐゴシック" charset="0"/>
              </a:rPr>
              <a:t>Objetivos:</a:t>
            </a:r>
          </a:p>
          <a:p>
            <a:r>
              <a:rPr lang="es-ES" sz="1200" b="1" i="0" kern="1200" dirty="0" err="1">
                <a:solidFill>
                  <a:schemeClr val="tx1"/>
                </a:solidFill>
                <a:effectLst/>
                <a:latin typeface="+mn-lt"/>
                <a:ea typeface="MS PGothic" panose="020B0600070205080204" pitchFamily="34" charset="-128"/>
                <a:cs typeface="ＭＳ Ｐゴシック" charset="0"/>
              </a:rPr>
              <a:t>Backlog</a:t>
            </a:r>
            <a:r>
              <a:rPr lang="es-ES" sz="1200" b="1" i="0" kern="1200" dirty="0">
                <a:solidFill>
                  <a:schemeClr val="tx1"/>
                </a:solidFill>
                <a:effectLst/>
                <a:latin typeface="+mn-lt"/>
                <a:ea typeface="MS PGothic" panose="020B0600070205080204" pitchFamily="34" charset="-128"/>
                <a:cs typeface="ＭＳ Ｐゴシック" charset="0"/>
              </a:rPr>
              <a:t> listo para sesión de Sprint </a:t>
            </a:r>
            <a:r>
              <a:rPr lang="es-ES" sz="1200" b="1" i="0" kern="1200" dirty="0" err="1">
                <a:solidFill>
                  <a:schemeClr val="tx1"/>
                </a:solidFill>
                <a:effectLst/>
                <a:latin typeface="+mn-lt"/>
                <a:ea typeface="MS PGothic" panose="020B0600070205080204" pitchFamily="34" charset="-128"/>
                <a:cs typeface="ＭＳ Ｐゴシック" charset="0"/>
              </a:rPr>
              <a:t>Planning</a:t>
            </a:r>
            <a:r>
              <a:rPr lang="es-ES" sz="1200" b="0" i="0" kern="1200" dirty="0">
                <a:solidFill>
                  <a:schemeClr val="tx1"/>
                </a:solidFill>
                <a:effectLst/>
                <a:latin typeface="+mn-lt"/>
                <a:ea typeface="MS PGothic" panose="020B0600070205080204" pitchFamily="34" charset="-128"/>
                <a:cs typeface="ＭＳ Ｐゴシック" charset="0"/>
              </a:rPr>
              <a:t> (cumpliendo </a:t>
            </a:r>
            <a:r>
              <a:rPr lang="es-ES" sz="1200" b="0" i="0" kern="1200" dirty="0" err="1">
                <a:solidFill>
                  <a:schemeClr val="tx1"/>
                </a:solidFill>
                <a:effectLst/>
                <a:latin typeface="+mn-lt"/>
                <a:ea typeface="MS PGothic" panose="020B0600070205080204" pitchFamily="34" charset="-128"/>
                <a:cs typeface="ＭＳ Ｐゴシック" charset="0"/>
              </a:rPr>
              <a:t>DoR</a:t>
            </a:r>
            <a:r>
              <a:rPr lang="es-ES" sz="1200" b="0" i="0" kern="1200" dirty="0">
                <a:solidFill>
                  <a:schemeClr val="tx1"/>
                </a:solidFill>
                <a:effectLst/>
                <a:latin typeface="+mn-lt"/>
                <a:ea typeface="MS PGothic" panose="020B0600070205080204" pitchFamily="34" charset="-128"/>
                <a:cs typeface="ＭＳ Ｐゴシック" charset="0"/>
              </a:rPr>
              <a:t>).</a:t>
            </a:r>
          </a:p>
          <a:p>
            <a:r>
              <a:rPr lang="es-ES" sz="1200" b="1" i="0" kern="1200" dirty="0">
                <a:solidFill>
                  <a:schemeClr val="tx1"/>
                </a:solidFill>
                <a:effectLst/>
                <a:latin typeface="+mn-lt"/>
                <a:ea typeface="MS PGothic" panose="020B0600070205080204" pitchFamily="34" charset="-128"/>
                <a:cs typeface="ＭＳ Ｐゴシック" charset="0"/>
              </a:rPr>
              <a:t>Dependencias y Riesgos identificados por adelantado</a:t>
            </a:r>
            <a:r>
              <a:rPr lang="es-ES" sz="1200" b="0" i="0" kern="1200" dirty="0">
                <a:solidFill>
                  <a:schemeClr val="tx1"/>
                </a:solidFill>
                <a:effectLst/>
                <a:latin typeface="+mn-lt"/>
                <a:ea typeface="MS PGothic" panose="020B0600070205080204" pitchFamily="34" charset="-128"/>
                <a:cs typeface="ＭＳ Ｐゴシック" charset="0"/>
              </a:rPr>
              <a:t>.</a:t>
            </a:r>
          </a:p>
          <a:p>
            <a:r>
              <a:rPr lang="es-ES" sz="1200" b="1" i="0" kern="1200" dirty="0">
                <a:solidFill>
                  <a:schemeClr val="tx1"/>
                </a:solidFill>
                <a:effectLst/>
                <a:latin typeface="+mn-lt"/>
                <a:ea typeface="MS PGothic" panose="020B0600070205080204" pitchFamily="34" charset="-128"/>
                <a:cs typeface="ＭＳ Ｐゴシック" charset="0"/>
              </a:rPr>
              <a:t>Desarrolladores conscientes de próximas funcionalidades</a:t>
            </a:r>
            <a:r>
              <a:rPr lang="es-ES" sz="1200" b="0" i="0" kern="1200" dirty="0">
                <a:solidFill>
                  <a:schemeClr val="tx1"/>
                </a:solidFill>
                <a:effectLst/>
                <a:latin typeface="+mn-lt"/>
                <a:ea typeface="MS PGothic" panose="020B0600070205080204" pitchFamily="34" charset="-128"/>
                <a:cs typeface="ＭＳ Ｐゴシック" charset="0"/>
              </a:rPr>
              <a:t>.</a:t>
            </a:r>
          </a:p>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15</a:t>
            </a:fld>
            <a:endParaRPr lang="es-ES" altLang="es-ES" dirty="0"/>
          </a:p>
        </p:txBody>
      </p:sp>
    </p:spTree>
    <p:extLst>
      <p:ext uri="{BB962C8B-B14F-4D97-AF65-F5344CB8AC3E}">
        <p14:creationId xmlns:p14="http://schemas.microsoft.com/office/powerpoint/2010/main" val="3798258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ES" sz="1200" b="1" i="0" u="sng" kern="1200" dirty="0">
                <a:solidFill>
                  <a:schemeClr val="tx1"/>
                </a:solidFill>
                <a:effectLst/>
                <a:latin typeface="+mn-lt"/>
                <a:ea typeface="MS PGothic" panose="020B0600070205080204" pitchFamily="34" charset="-128"/>
                <a:cs typeface="ＭＳ Ｐゴシック" charset="0"/>
              </a:rPr>
              <a:t>Objetivos:</a:t>
            </a:r>
          </a:p>
          <a:p>
            <a:r>
              <a:rPr lang="es-ES" sz="1200" b="1" i="0" kern="1200" dirty="0">
                <a:solidFill>
                  <a:schemeClr val="tx1"/>
                </a:solidFill>
                <a:effectLst/>
                <a:latin typeface="+mn-lt"/>
                <a:ea typeface="MS PGothic" panose="020B0600070205080204" pitchFamily="34" charset="-128"/>
                <a:cs typeface="ＭＳ Ｐゴシック" charset="0"/>
              </a:rPr>
              <a:t>Alineamiento:</a:t>
            </a:r>
            <a:r>
              <a:rPr lang="es-ES" sz="1200" b="0" i="0" kern="1200" dirty="0">
                <a:solidFill>
                  <a:schemeClr val="tx1"/>
                </a:solidFill>
                <a:effectLst/>
                <a:latin typeface="+mn-lt"/>
                <a:ea typeface="MS PGothic" panose="020B0600070205080204" pitchFamily="34" charset="-128"/>
                <a:cs typeface="ＭＳ Ｐゴシック" charset="0"/>
              </a:rPr>
              <a:t> El equipo se comprometió con unos objetivos para el sprint y durante la Sprint </a:t>
            </a:r>
            <a:r>
              <a:rPr lang="es-ES" sz="1200" b="0" i="0" kern="1200" dirty="0" err="1">
                <a:solidFill>
                  <a:schemeClr val="tx1"/>
                </a:solidFill>
                <a:effectLst/>
                <a:latin typeface="+mn-lt"/>
                <a:ea typeface="MS PGothic" panose="020B0600070205080204" pitchFamily="34" charset="-128"/>
                <a:cs typeface="ＭＳ Ｐゴシック" charset="0"/>
              </a:rPr>
              <a:t>Review</a:t>
            </a:r>
            <a:r>
              <a:rPr lang="es-ES" sz="1200" b="0" i="0" kern="1200" dirty="0">
                <a:solidFill>
                  <a:schemeClr val="tx1"/>
                </a:solidFill>
                <a:effectLst/>
                <a:latin typeface="+mn-lt"/>
                <a:ea typeface="MS PGothic" panose="020B0600070205080204" pitchFamily="34" charset="-128"/>
                <a:cs typeface="ＭＳ Ｐゴシック" charset="0"/>
              </a:rPr>
              <a:t> es el momento en el que el equipo clama con claridad y alinea con el resto de interesados qué trabajo se ha completado durante el Sprint y cuál no, pidiendo a los </a:t>
            </a:r>
            <a:r>
              <a:rPr lang="es-ES" sz="1200" b="0" i="0" kern="1200" dirty="0" err="1">
                <a:solidFill>
                  <a:schemeClr val="tx1"/>
                </a:solidFill>
                <a:effectLst/>
                <a:latin typeface="+mn-lt"/>
                <a:ea typeface="MS PGothic" panose="020B0600070205080204" pitchFamily="34" charset="-128"/>
                <a:cs typeface="ＭＳ Ｐゴシック" charset="0"/>
              </a:rPr>
              <a:t>Product</a:t>
            </a:r>
            <a:r>
              <a:rPr lang="es-ES" sz="1200" b="0" i="0" kern="1200" dirty="0">
                <a:solidFill>
                  <a:schemeClr val="tx1"/>
                </a:solidFill>
                <a:effectLst/>
                <a:latin typeface="+mn-lt"/>
                <a:ea typeface="MS PGothic" panose="020B0600070205080204" pitchFamily="34" charset="-128"/>
                <a:cs typeface="ＭＳ Ｐゴシック" charset="0"/>
              </a:rPr>
              <a:t> </a:t>
            </a:r>
            <a:r>
              <a:rPr lang="es-ES" sz="1200" b="0" i="0" kern="1200" dirty="0" err="1">
                <a:solidFill>
                  <a:schemeClr val="tx1"/>
                </a:solidFill>
                <a:effectLst/>
                <a:latin typeface="+mn-lt"/>
                <a:ea typeface="MS PGothic" panose="020B0600070205080204" pitchFamily="34" charset="-128"/>
                <a:cs typeface="ＭＳ Ｐゴシック" charset="0"/>
              </a:rPr>
              <a:t>Owners</a:t>
            </a:r>
            <a:r>
              <a:rPr lang="es-ES" sz="1200" b="0" i="0" kern="1200" dirty="0">
                <a:solidFill>
                  <a:schemeClr val="tx1"/>
                </a:solidFill>
                <a:effectLst/>
                <a:latin typeface="+mn-lt"/>
                <a:ea typeface="MS PGothic" panose="020B0600070205080204" pitchFamily="34" charset="-128"/>
                <a:cs typeface="ＭＳ Ｐゴシック" charset="0"/>
              </a:rPr>
              <a:t> (o equivalentes) aceptación formal para el trabajo completado.</a:t>
            </a:r>
          </a:p>
          <a:p>
            <a:r>
              <a:rPr lang="es-ES" sz="1200" b="1" i="0" kern="1200" dirty="0">
                <a:solidFill>
                  <a:schemeClr val="tx1"/>
                </a:solidFill>
                <a:effectLst/>
                <a:latin typeface="+mn-lt"/>
                <a:ea typeface="MS PGothic" panose="020B0600070205080204" pitchFamily="34" charset="-128"/>
                <a:cs typeface="ＭＳ Ｐゴシック" charset="0"/>
              </a:rPr>
              <a:t>Demostración Práctica (Show &amp; </a:t>
            </a:r>
            <a:r>
              <a:rPr lang="es-ES" sz="1200" b="1" i="0" kern="1200" dirty="0" err="1">
                <a:solidFill>
                  <a:schemeClr val="tx1"/>
                </a:solidFill>
                <a:effectLst/>
                <a:latin typeface="+mn-lt"/>
                <a:ea typeface="MS PGothic" panose="020B0600070205080204" pitchFamily="34" charset="-128"/>
                <a:cs typeface="ＭＳ Ｐゴシック" charset="0"/>
              </a:rPr>
              <a:t>Tell</a:t>
            </a:r>
            <a:r>
              <a:rPr lang="es-ES" sz="1200" b="1" i="0" kern="1200" dirty="0">
                <a:solidFill>
                  <a:schemeClr val="tx1"/>
                </a:solidFill>
                <a:effectLst/>
                <a:latin typeface="+mn-lt"/>
                <a:ea typeface="MS PGothic" panose="020B0600070205080204" pitchFamily="34" charset="-128"/>
                <a:cs typeface="ＭＳ Ｐゴシック" charset="0"/>
              </a:rPr>
              <a:t>):</a:t>
            </a:r>
            <a:r>
              <a:rPr lang="es-ES" sz="1200" b="0" i="0" kern="1200" dirty="0">
                <a:solidFill>
                  <a:schemeClr val="tx1"/>
                </a:solidFill>
                <a:effectLst/>
                <a:latin typeface="+mn-lt"/>
                <a:ea typeface="MS PGothic" panose="020B0600070205080204" pitchFamily="34" charset="-128"/>
                <a:cs typeface="ＭＳ Ｐゴシック" charset="0"/>
              </a:rPr>
              <a:t> Visualizar el progreso asociado al incremento a través de Software que funciona.</a:t>
            </a:r>
          </a:p>
          <a:p>
            <a:r>
              <a:rPr lang="es-ES" sz="1200" b="1" i="0" kern="1200" dirty="0">
                <a:solidFill>
                  <a:schemeClr val="tx1"/>
                </a:solidFill>
                <a:effectLst/>
                <a:latin typeface="+mn-lt"/>
                <a:ea typeface="MS PGothic" panose="020B0600070205080204" pitchFamily="34" charset="-128"/>
                <a:cs typeface="ＭＳ Ｐゴシック" charset="0"/>
              </a:rPr>
              <a:t>Conseguir </a:t>
            </a:r>
            <a:r>
              <a:rPr lang="es-ES" sz="1200" b="1" i="0" kern="1200" dirty="0" err="1">
                <a:solidFill>
                  <a:schemeClr val="tx1"/>
                </a:solidFill>
                <a:effectLst/>
                <a:latin typeface="+mn-lt"/>
                <a:ea typeface="MS PGothic" panose="020B0600070205080204" pitchFamily="34" charset="-128"/>
                <a:cs typeface="ＭＳ Ｐゴシック" charset="0"/>
              </a:rPr>
              <a:t>feedback</a:t>
            </a:r>
            <a:r>
              <a:rPr lang="es-ES" sz="1200" b="1" i="0" kern="1200" dirty="0">
                <a:solidFill>
                  <a:schemeClr val="tx1"/>
                </a:solidFill>
                <a:effectLst/>
                <a:latin typeface="+mn-lt"/>
                <a:ea typeface="MS PGothic" panose="020B0600070205080204" pitchFamily="34" charset="-128"/>
                <a:cs typeface="ＭＳ Ｐゴシック" charset="0"/>
              </a:rPr>
              <a:t> directo</a:t>
            </a:r>
            <a:r>
              <a:rPr lang="es-ES" sz="1200" b="0" i="0" kern="1200" dirty="0">
                <a:solidFill>
                  <a:schemeClr val="tx1"/>
                </a:solidFill>
                <a:effectLst/>
                <a:latin typeface="+mn-lt"/>
                <a:ea typeface="MS PGothic" panose="020B0600070205080204" pitchFamily="34" charset="-128"/>
                <a:cs typeface="ＭＳ Ｐゴシック" charset="0"/>
              </a:rPr>
              <a:t>: Escuchar de </a:t>
            </a:r>
            <a:r>
              <a:rPr lang="es-ES" sz="1200" b="0" i="0" kern="1200" dirty="0" err="1">
                <a:solidFill>
                  <a:schemeClr val="tx1"/>
                </a:solidFill>
                <a:effectLst/>
                <a:latin typeface="+mn-lt"/>
                <a:ea typeface="MS PGothic" panose="020B0600070205080204" pitchFamily="34" charset="-128"/>
                <a:cs typeface="ＭＳ Ｐゴシック" charset="0"/>
              </a:rPr>
              <a:t>Product</a:t>
            </a:r>
            <a:r>
              <a:rPr lang="es-ES" sz="1200" b="0" i="0" kern="1200" dirty="0">
                <a:solidFill>
                  <a:schemeClr val="tx1"/>
                </a:solidFill>
                <a:effectLst/>
                <a:latin typeface="+mn-lt"/>
                <a:ea typeface="MS PGothic" panose="020B0600070205080204" pitchFamily="34" charset="-128"/>
                <a:cs typeface="ＭＳ Ｐゴシック" charset="0"/>
              </a:rPr>
              <a:t> </a:t>
            </a:r>
            <a:r>
              <a:rPr lang="es-ES" sz="1200" b="0" i="0" kern="1200" dirty="0" err="1">
                <a:solidFill>
                  <a:schemeClr val="tx1"/>
                </a:solidFill>
                <a:effectLst/>
                <a:latin typeface="+mn-lt"/>
                <a:ea typeface="MS PGothic" panose="020B0600070205080204" pitchFamily="34" charset="-128"/>
                <a:cs typeface="ＭＳ Ｐゴシック" charset="0"/>
              </a:rPr>
              <a:t>Owners</a:t>
            </a:r>
            <a:r>
              <a:rPr lang="es-ES" sz="1200" b="0" i="0" kern="1200" dirty="0">
                <a:solidFill>
                  <a:schemeClr val="tx1"/>
                </a:solidFill>
                <a:effectLst/>
                <a:latin typeface="+mn-lt"/>
                <a:ea typeface="MS PGothic" panose="020B0600070205080204" pitchFamily="34" charset="-128"/>
                <a:cs typeface="ＭＳ Ｐゴシック" charset="0"/>
              </a:rPr>
              <a:t> o usuarios </a:t>
            </a:r>
            <a:r>
              <a:rPr lang="es-ES" sz="1200" b="0" i="0" kern="1200" dirty="0" err="1">
                <a:solidFill>
                  <a:schemeClr val="tx1"/>
                </a:solidFill>
                <a:effectLst/>
                <a:latin typeface="+mn-lt"/>
                <a:ea typeface="MS PGothic" panose="020B0600070205080204" pitchFamily="34" charset="-128"/>
                <a:cs typeface="ＭＳ Ｐゴシック" charset="0"/>
              </a:rPr>
              <a:t>feedback</a:t>
            </a:r>
            <a:r>
              <a:rPr lang="es-ES" sz="1200" b="0" i="0" kern="1200" dirty="0">
                <a:solidFill>
                  <a:schemeClr val="tx1"/>
                </a:solidFill>
                <a:effectLst/>
                <a:latin typeface="+mn-lt"/>
                <a:ea typeface="MS PGothic" panose="020B0600070205080204" pitchFamily="34" charset="-128"/>
                <a:cs typeface="ＭＳ Ｐゴシック" charset="0"/>
              </a:rPr>
              <a:t> del producto desarrollado (¿Cómo de útiles es el producto?, ¿sirven el propósito inicial?, ¿qué otras ideas podrían desprenderse de este producto?).</a:t>
            </a:r>
          </a:p>
          <a:p>
            <a:r>
              <a:rPr lang="es-ES" sz="1200" b="1" i="0" kern="1200" dirty="0">
                <a:solidFill>
                  <a:schemeClr val="tx1"/>
                </a:solidFill>
                <a:effectLst/>
                <a:latin typeface="+mn-lt"/>
                <a:ea typeface="MS PGothic" panose="020B0600070205080204" pitchFamily="34" charset="-128"/>
                <a:cs typeface="ＭＳ Ｐゴシック" charset="0"/>
              </a:rPr>
              <a:t>Ofrecer una visibilidad del desarrollo del sprint</a:t>
            </a:r>
            <a:r>
              <a:rPr lang="es-ES" sz="1200" b="0" i="0" kern="1200" dirty="0">
                <a:solidFill>
                  <a:schemeClr val="tx1"/>
                </a:solidFill>
                <a:effectLst/>
                <a:latin typeface="+mn-lt"/>
                <a:ea typeface="MS PGothic" panose="020B0600070205080204" pitchFamily="34" charset="-128"/>
                <a:cs typeface="ＭＳ Ｐゴシック" charset="0"/>
              </a:rPr>
              <a:t>: El equipo ofrece a los interesados una ventana de visibilidad acerca de cómo el equipo ha trabajado tanto conjuntamente como en el contexto de la organización (p.ej. con otras áreas de la STIC). La Sprint </a:t>
            </a:r>
            <a:r>
              <a:rPr lang="es-ES" sz="1200" b="0" i="0" kern="1200" dirty="0" err="1">
                <a:solidFill>
                  <a:schemeClr val="tx1"/>
                </a:solidFill>
                <a:effectLst/>
                <a:latin typeface="+mn-lt"/>
                <a:ea typeface="MS PGothic" panose="020B0600070205080204" pitchFamily="34" charset="-128"/>
                <a:cs typeface="ＭＳ Ｐゴシック" charset="0"/>
              </a:rPr>
              <a:t>Review</a:t>
            </a:r>
            <a:r>
              <a:rPr lang="es-ES" sz="1200" b="0" i="0" kern="1200" dirty="0">
                <a:solidFill>
                  <a:schemeClr val="tx1"/>
                </a:solidFill>
                <a:effectLst/>
                <a:latin typeface="+mn-lt"/>
                <a:ea typeface="MS PGothic" panose="020B0600070205080204" pitchFamily="34" charset="-128"/>
                <a:cs typeface="ＭＳ Ｐゴシック" charset="0"/>
              </a:rPr>
              <a:t> es un buen momento para dar visibilidad de los impedimentos recurrentes.</a:t>
            </a:r>
          </a:p>
          <a:p>
            <a:r>
              <a:rPr lang="es-ES" sz="1200" b="1" i="0" kern="1200" dirty="0">
                <a:solidFill>
                  <a:schemeClr val="tx1"/>
                </a:solidFill>
                <a:effectLst/>
                <a:latin typeface="+mn-lt"/>
                <a:ea typeface="MS PGothic" panose="020B0600070205080204" pitchFamily="34" charset="-128"/>
                <a:cs typeface="ＭＳ Ｐゴシック" charset="0"/>
              </a:rPr>
              <a:t>Revisión de deuda Técnica.</a:t>
            </a:r>
            <a:endParaRPr lang="es-ES" sz="1200" b="0" i="0" kern="1200" dirty="0">
              <a:solidFill>
                <a:schemeClr val="tx1"/>
              </a:solidFill>
              <a:effectLst/>
              <a:latin typeface="+mn-lt"/>
              <a:ea typeface="MS PGothic" panose="020B0600070205080204" pitchFamily="34" charset="-128"/>
              <a:cs typeface="ＭＳ Ｐゴシック" charset="0"/>
            </a:endParaRPr>
          </a:p>
          <a:p>
            <a:r>
              <a:rPr lang="es-ES" sz="1200" b="1" i="0" kern="1200" dirty="0">
                <a:solidFill>
                  <a:schemeClr val="tx1"/>
                </a:solidFill>
                <a:effectLst/>
                <a:latin typeface="+mn-lt"/>
                <a:ea typeface="MS PGothic" panose="020B0600070205080204" pitchFamily="34" charset="-128"/>
                <a:cs typeface="ＭＳ Ｐゴシック" charset="0"/>
              </a:rPr>
              <a:t>Obtención del grado de satisfacción</a:t>
            </a:r>
            <a:r>
              <a:rPr lang="es-ES" sz="1200" b="0" i="0" kern="1200" dirty="0">
                <a:solidFill>
                  <a:schemeClr val="tx1"/>
                </a:solidFill>
                <a:effectLst/>
                <a:latin typeface="+mn-lt"/>
                <a:ea typeface="MS PGothic" panose="020B0600070205080204" pitchFamily="34" charset="-128"/>
                <a:cs typeface="ＭＳ Ｐゴシック" charset="0"/>
              </a:rPr>
              <a:t> de Desarrolladores y </a:t>
            </a:r>
            <a:r>
              <a:rPr lang="es-ES" sz="1200" b="0" i="0" kern="1200" dirty="0" err="1">
                <a:solidFill>
                  <a:schemeClr val="tx1"/>
                </a:solidFill>
                <a:effectLst/>
                <a:latin typeface="+mn-lt"/>
                <a:ea typeface="MS PGothic" panose="020B0600070205080204" pitchFamily="34" charset="-128"/>
                <a:cs typeface="ＭＳ Ｐゴシック" charset="0"/>
              </a:rPr>
              <a:t>Product</a:t>
            </a:r>
            <a:r>
              <a:rPr lang="es-ES" sz="1200" b="0" i="0" kern="1200" dirty="0">
                <a:solidFill>
                  <a:schemeClr val="tx1"/>
                </a:solidFill>
                <a:effectLst/>
                <a:latin typeface="+mn-lt"/>
                <a:ea typeface="MS PGothic" panose="020B0600070205080204" pitchFamily="34" charset="-128"/>
                <a:cs typeface="ＭＳ Ｐゴシック" charset="0"/>
              </a:rPr>
              <a:t> </a:t>
            </a:r>
            <a:r>
              <a:rPr lang="es-ES" sz="1200" b="0" i="0" kern="1200" dirty="0" err="1">
                <a:solidFill>
                  <a:schemeClr val="tx1"/>
                </a:solidFill>
                <a:effectLst/>
                <a:latin typeface="+mn-lt"/>
                <a:ea typeface="MS PGothic" panose="020B0600070205080204" pitchFamily="34" charset="-128"/>
                <a:cs typeface="ＭＳ Ｐゴシック" charset="0"/>
              </a:rPr>
              <a:t>Owner</a:t>
            </a:r>
            <a:r>
              <a:rPr lang="es-ES" sz="1200" b="0" i="0" kern="1200" dirty="0">
                <a:solidFill>
                  <a:schemeClr val="tx1"/>
                </a:solidFill>
                <a:effectLst/>
                <a:latin typeface="+mn-lt"/>
                <a:ea typeface="MS PGothic" panose="020B0600070205080204" pitchFamily="34" charset="-128"/>
                <a:cs typeface="ＭＳ Ｐゴシック" charset="0"/>
              </a:rPr>
              <a:t> con el SPRINT. (Es </a:t>
            </a:r>
            <a:r>
              <a:rPr lang="es-ES" sz="1200" b="0" i="0" kern="1200" dirty="0" err="1">
                <a:solidFill>
                  <a:schemeClr val="tx1"/>
                </a:solidFill>
                <a:effectLst/>
                <a:latin typeface="+mn-lt"/>
                <a:ea typeface="MS PGothic" panose="020B0600070205080204" pitchFamily="34" charset="-128"/>
                <a:cs typeface="ＭＳ Ｐゴシック" charset="0"/>
              </a:rPr>
              <a:t>es</a:t>
            </a:r>
            <a:r>
              <a:rPr lang="es-ES" sz="1200" b="0" i="0" kern="1200" dirty="0">
                <a:solidFill>
                  <a:schemeClr val="tx1"/>
                </a:solidFill>
                <a:effectLst/>
                <a:latin typeface="+mn-lt"/>
                <a:ea typeface="MS PGothic" panose="020B0600070205080204" pitchFamily="34" charset="-128"/>
                <a:cs typeface="ＭＳ Ｐゴシック" charset="0"/>
              </a:rPr>
              <a:t> importante sacarlo todos</a:t>
            </a:r>
            <a:r>
              <a:rPr lang="es-ES" sz="1200" b="0" i="0" kern="1200" baseline="0" dirty="0">
                <a:solidFill>
                  <a:schemeClr val="tx1"/>
                </a:solidFill>
                <a:effectLst/>
                <a:latin typeface="+mn-lt"/>
                <a:ea typeface="MS PGothic" panose="020B0600070205080204" pitchFamily="34" charset="-128"/>
                <a:cs typeface="ＭＳ Ｐゴシック" charset="0"/>
              </a:rPr>
              <a:t> los </a:t>
            </a:r>
            <a:r>
              <a:rPr lang="es-ES" sz="1200" b="0" i="0" kern="1200" baseline="0" dirty="0" err="1">
                <a:solidFill>
                  <a:schemeClr val="tx1"/>
                </a:solidFill>
                <a:effectLst/>
                <a:latin typeface="+mn-lt"/>
                <a:ea typeface="MS PGothic" panose="020B0600070205080204" pitchFamily="34" charset="-128"/>
                <a:cs typeface="ＭＳ Ｐゴシック" charset="0"/>
              </a:rPr>
              <a:t>Sprints</a:t>
            </a:r>
            <a:r>
              <a:rPr lang="es-ES" sz="1200" b="0" i="0" kern="1200" baseline="0" dirty="0">
                <a:solidFill>
                  <a:schemeClr val="tx1"/>
                </a:solidFill>
                <a:effectLst/>
                <a:latin typeface="+mn-lt"/>
                <a:ea typeface="MS PGothic" panose="020B0600070205080204" pitchFamily="34" charset="-128"/>
                <a:cs typeface="ＭＳ Ｐゴシック" charset="0"/>
              </a:rPr>
              <a:t>, para poder compararlo y tomar acciones para su corrección cuando sea necesario</a:t>
            </a:r>
            <a:r>
              <a:rPr lang="es-ES" sz="1200" b="0" i="0" kern="1200" dirty="0">
                <a:solidFill>
                  <a:schemeClr val="tx1"/>
                </a:solidFill>
                <a:effectLst/>
                <a:latin typeface="+mn-lt"/>
                <a:ea typeface="MS PGothic" panose="020B0600070205080204" pitchFamily="34" charset="-128"/>
                <a:cs typeface="ＭＳ Ｐゴシック" charset="0"/>
              </a:rPr>
              <a:t>)</a:t>
            </a:r>
          </a:p>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16</a:t>
            </a:fld>
            <a:endParaRPr lang="es-ES" altLang="es-ES" dirty="0"/>
          </a:p>
        </p:txBody>
      </p:sp>
    </p:spTree>
    <p:extLst>
      <p:ext uri="{BB962C8B-B14F-4D97-AF65-F5344CB8AC3E}">
        <p14:creationId xmlns:p14="http://schemas.microsoft.com/office/powerpoint/2010/main" val="33255168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ES" sz="1200" b="1" i="0" u="sng" kern="1200" dirty="0">
                <a:solidFill>
                  <a:schemeClr val="tx1"/>
                </a:solidFill>
                <a:effectLst/>
                <a:latin typeface="+mn-lt"/>
                <a:ea typeface="MS PGothic" panose="020B0600070205080204" pitchFamily="34" charset="-128"/>
                <a:cs typeface="ＭＳ Ｐゴシック" charset="0"/>
              </a:rPr>
              <a:t>Objetivos:</a:t>
            </a:r>
          </a:p>
          <a:p>
            <a:r>
              <a:rPr lang="es-ES" sz="1200" b="1" i="0" kern="1200" dirty="0">
                <a:solidFill>
                  <a:schemeClr val="tx1"/>
                </a:solidFill>
                <a:effectLst/>
                <a:latin typeface="+mn-lt"/>
                <a:ea typeface="MS PGothic" panose="020B0600070205080204" pitchFamily="34" charset="-128"/>
                <a:cs typeface="ＭＳ Ｐゴシック" charset="0"/>
              </a:rPr>
              <a:t>Inspeccionar y adaptar:</a:t>
            </a:r>
            <a:r>
              <a:rPr lang="es-ES" sz="1200" b="0" i="0" kern="1200" dirty="0">
                <a:solidFill>
                  <a:schemeClr val="tx1"/>
                </a:solidFill>
                <a:effectLst/>
                <a:latin typeface="+mn-lt"/>
                <a:ea typeface="MS PGothic" panose="020B0600070205080204" pitchFamily="34" charset="-128"/>
                <a:cs typeface="ＭＳ Ｐゴシック" charset="0"/>
              </a:rPr>
              <a:t> La retrospectiva del sprint es un alto en el camino en el que el equipo se toma un respiro para interesarse por lo que ha ocurrido durante el sprint.</a:t>
            </a:r>
          </a:p>
          <a:p>
            <a:r>
              <a:rPr lang="es-ES" sz="1200" b="1" i="0" kern="1200" dirty="0">
                <a:solidFill>
                  <a:schemeClr val="tx1"/>
                </a:solidFill>
                <a:effectLst/>
                <a:latin typeface="+mn-lt"/>
                <a:ea typeface="MS PGothic" panose="020B0600070205080204" pitchFamily="34" charset="-128"/>
                <a:cs typeface="ＭＳ Ｐゴシック" charset="0"/>
              </a:rPr>
              <a:t>Mirada retrospectiva de cómo ha trabajado el equipo junto</a:t>
            </a:r>
            <a:r>
              <a:rPr lang="es-ES" sz="1200" b="0" i="0" kern="1200" dirty="0">
                <a:solidFill>
                  <a:schemeClr val="tx1"/>
                </a:solidFill>
                <a:effectLst/>
                <a:latin typeface="+mn-lt"/>
                <a:ea typeface="MS PGothic" panose="020B0600070205080204" pitchFamily="34" charset="-128"/>
                <a:cs typeface="ＭＳ Ｐゴシック" charset="0"/>
              </a:rPr>
              <a:t>: El equipo analiza</a:t>
            </a:r>
            <a:r>
              <a:rPr lang="es-ES" sz="1200" b="0" i="1" kern="1200" dirty="0">
                <a:solidFill>
                  <a:schemeClr val="tx1"/>
                </a:solidFill>
                <a:effectLst/>
                <a:latin typeface="+mn-lt"/>
                <a:ea typeface="MS PGothic" panose="020B0600070205080204" pitchFamily="34" charset="-128"/>
                <a:cs typeface="ＭＳ Ｐゴシック" charset="0"/>
              </a:rPr>
              <a:t> </a:t>
            </a:r>
            <a:r>
              <a:rPr lang="es-ES" sz="1200" b="0" i="1" u="sng" kern="1200" dirty="0">
                <a:solidFill>
                  <a:schemeClr val="tx1"/>
                </a:solidFill>
                <a:effectLst/>
                <a:latin typeface="+mn-lt"/>
                <a:ea typeface="MS PGothic" panose="020B0600070205080204" pitchFamily="34" charset="-128"/>
                <a:cs typeface="ＭＳ Ｐゴシック" charset="0"/>
              </a:rPr>
              <a:t>cómo</a:t>
            </a:r>
            <a:r>
              <a:rPr lang="es-ES" sz="1200" b="0" i="1" kern="1200" dirty="0">
                <a:solidFill>
                  <a:schemeClr val="tx1"/>
                </a:solidFill>
                <a:effectLst/>
                <a:latin typeface="+mn-lt"/>
                <a:ea typeface="MS PGothic" panose="020B0600070205080204" pitchFamily="34" charset="-128"/>
                <a:cs typeface="ＭＳ Ｐゴシック" charset="0"/>
              </a:rPr>
              <a:t> </a:t>
            </a:r>
            <a:r>
              <a:rPr lang="es-ES" sz="1200" b="0" i="0" kern="1200" dirty="0">
                <a:solidFill>
                  <a:schemeClr val="tx1"/>
                </a:solidFill>
                <a:effectLst/>
                <a:latin typeface="+mn-lt"/>
                <a:ea typeface="MS PGothic" panose="020B0600070205080204" pitchFamily="34" charset="-128"/>
                <a:cs typeface="ＭＳ Ｐゴシック" charset="0"/>
              </a:rPr>
              <a:t>el trabajo se ha completado - no sólo qué han producido y cómo de bueno es, sino de </a:t>
            </a:r>
            <a:r>
              <a:rPr lang="es-ES" sz="1200" b="0" i="1" u="sng" kern="1200" dirty="0">
                <a:solidFill>
                  <a:schemeClr val="tx1"/>
                </a:solidFill>
                <a:effectLst/>
                <a:latin typeface="+mn-lt"/>
                <a:ea typeface="MS PGothic" panose="020B0600070205080204" pitchFamily="34" charset="-128"/>
                <a:cs typeface="ＭＳ Ｐゴシック" charset="0"/>
              </a:rPr>
              <a:t>cómo el equipo ha trabajado junto</a:t>
            </a:r>
            <a:r>
              <a:rPr lang="es-ES" sz="1200" b="0" i="0" kern="1200" dirty="0">
                <a:solidFill>
                  <a:schemeClr val="tx1"/>
                </a:solidFill>
                <a:effectLst/>
                <a:latin typeface="+mn-lt"/>
                <a:ea typeface="MS PGothic" panose="020B0600070205080204" pitchFamily="34" charset="-128"/>
                <a:cs typeface="ＭＳ Ｐゴシック" charset="0"/>
              </a:rPr>
              <a:t> para conseguirlo.</a:t>
            </a:r>
          </a:p>
          <a:p>
            <a:r>
              <a:rPr lang="es-ES" sz="1200" b="1" i="0" kern="1200" dirty="0">
                <a:solidFill>
                  <a:schemeClr val="tx1"/>
                </a:solidFill>
                <a:effectLst/>
                <a:latin typeface="+mn-lt"/>
                <a:ea typeface="MS PGothic" panose="020B0600070205080204" pitchFamily="34" charset="-128"/>
                <a:cs typeface="ＭＳ Ｐゴシック" charset="0"/>
              </a:rPr>
              <a:t>Plan de acciones de mejora</a:t>
            </a:r>
            <a:r>
              <a:rPr lang="es-ES" sz="1200" b="0" i="0" kern="1200" dirty="0">
                <a:solidFill>
                  <a:schemeClr val="tx1"/>
                </a:solidFill>
                <a:effectLst/>
                <a:latin typeface="+mn-lt"/>
                <a:ea typeface="MS PGothic" panose="020B0600070205080204" pitchFamily="34" charset="-128"/>
                <a:cs typeface="ＭＳ Ｐゴシック" charset="0"/>
              </a:rPr>
              <a:t>: El equipo selecciona y se compromete a una serie de acciones para trabajar mejor como equipo (entre 1 y 4 típicamente, según tamaño del equipo) para el próximo SPRINT.</a:t>
            </a:r>
          </a:p>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17</a:t>
            </a:fld>
            <a:endParaRPr lang="es-ES" altLang="es-ES" dirty="0"/>
          </a:p>
        </p:txBody>
      </p:sp>
    </p:spTree>
    <p:extLst>
      <p:ext uri="{BB962C8B-B14F-4D97-AF65-F5344CB8AC3E}">
        <p14:creationId xmlns:p14="http://schemas.microsoft.com/office/powerpoint/2010/main" val="9653089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a:p>
            <a:pPr marL="171450" indent="-171450">
              <a:buFont typeface="Arial" panose="020B0604020202020204" pitchFamily="34" charset="0"/>
              <a:buChar char="•"/>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18</a:t>
            </a:fld>
            <a:endParaRPr lang="es-ES" altLang="es-ES" dirty="0"/>
          </a:p>
        </p:txBody>
      </p:sp>
    </p:spTree>
    <p:extLst>
      <p:ext uri="{BB962C8B-B14F-4D97-AF65-F5344CB8AC3E}">
        <p14:creationId xmlns:p14="http://schemas.microsoft.com/office/powerpoint/2010/main" val="42336528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ES" sz="1200" dirty="0" err="1"/>
              <a:t>Product</a:t>
            </a:r>
            <a:r>
              <a:rPr lang="es-ES" sz="1200" dirty="0"/>
              <a:t> </a:t>
            </a:r>
            <a:r>
              <a:rPr lang="es-ES" sz="1200" dirty="0" err="1"/>
              <a:t>Owner</a:t>
            </a:r>
            <a:r>
              <a:rPr lang="es-ES" sz="1200" dirty="0"/>
              <a:t> (PO) – Personal funcional</a:t>
            </a:r>
          </a:p>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19</a:t>
            </a:fld>
            <a:endParaRPr lang="es-ES" altLang="es-ES" dirty="0"/>
          </a:p>
        </p:txBody>
      </p:sp>
    </p:spTree>
    <p:extLst>
      <p:ext uri="{BB962C8B-B14F-4D97-AF65-F5344CB8AC3E}">
        <p14:creationId xmlns:p14="http://schemas.microsoft.com/office/powerpoint/2010/main" val="4187292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a:p>
            <a:pPr marL="171450" indent="-171450">
              <a:buFont typeface="Arial" panose="020B0604020202020204" pitchFamily="34" charset="0"/>
              <a:buChar char="•"/>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a:t>
            </a:fld>
            <a:endParaRPr lang="es-ES" altLang="es-ES" dirty="0"/>
          </a:p>
        </p:txBody>
      </p:sp>
    </p:spTree>
    <p:extLst>
      <p:ext uri="{BB962C8B-B14F-4D97-AF65-F5344CB8AC3E}">
        <p14:creationId xmlns:p14="http://schemas.microsoft.com/office/powerpoint/2010/main" val="1274213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ES" sz="1200" dirty="0"/>
              <a:t>Proxy </a:t>
            </a:r>
            <a:r>
              <a:rPr lang="es-ES" sz="1200" dirty="0" err="1"/>
              <a:t>Product</a:t>
            </a:r>
            <a:r>
              <a:rPr lang="es-ES" sz="1200" dirty="0"/>
              <a:t> </a:t>
            </a:r>
            <a:r>
              <a:rPr lang="es-ES" sz="1200" dirty="0" err="1"/>
              <a:t>Owner</a:t>
            </a:r>
            <a:r>
              <a:rPr lang="es-ES" sz="1200" dirty="0"/>
              <a:t> (PPO) – Jefes de proyecto</a:t>
            </a:r>
          </a:p>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s-ES" sz="1200" dirty="0"/>
          </a:p>
          <a:p>
            <a:r>
              <a:rPr lang="es-ES" sz="1200" b="0" i="0" kern="1200" dirty="0">
                <a:solidFill>
                  <a:schemeClr val="tx1"/>
                </a:solidFill>
                <a:effectLst/>
                <a:latin typeface="+mn-lt"/>
                <a:ea typeface="MS PGothic" panose="020B0600070205080204" pitchFamily="34" charset="-128"/>
                <a:cs typeface="ＭＳ Ｐゴシック" charset="0"/>
              </a:rPr>
              <a:t>-Portavoz de Personal Funcional y gestión de las comunicaciones con estos, actuando como nexo de unión de estos con el proyecto.</a:t>
            </a:r>
          </a:p>
          <a:p>
            <a:r>
              <a:rPr lang="es-ES" sz="1200" b="0" i="0" kern="1200" dirty="0">
                <a:solidFill>
                  <a:schemeClr val="tx1"/>
                </a:solidFill>
                <a:effectLst/>
                <a:latin typeface="+mn-lt"/>
                <a:ea typeface="MS PGothic" panose="020B0600070205080204" pitchFamily="34" charset="-128"/>
                <a:cs typeface="ＭＳ Ｐゴシック" charset="0"/>
              </a:rPr>
              <a:t>-Gestión del producto / proyecto y coordinación con áreas internas de la STIC.</a:t>
            </a:r>
          </a:p>
          <a:p>
            <a:r>
              <a:rPr lang="es-ES" sz="1200" b="0" i="0" kern="1200" dirty="0">
                <a:solidFill>
                  <a:schemeClr val="tx1"/>
                </a:solidFill>
                <a:effectLst/>
                <a:latin typeface="+mn-lt"/>
                <a:ea typeface="MS PGothic" panose="020B0600070205080204" pitchFamily="34" charset="-128"/>
                <a:cs typeface="ＭＳ Ｐゴシック" charset="0"/>
              </a:rPr>
              <a:t>-Ámbito técnico:</a:t>
            </a:r>
          </a:p>
          <a:p>
            <a:pPr lvl="1"/>
            <a:r>
              <a:rPr lang="es-ES" sz="1200" b="0" i="0" kern="1200" dirty="0">
                <a:solidFill>
                  <a:schemeClr val="tx1"/>
                </a:solidFill>
                <a:effectLst/>
                <a:latin typeface="+mn-lt"/>
                <a:ea typeface="MS PGothic" panose="020B0600070205080204" pitchFamily="34" charset="-128"/>
                <a:cs typeface="+mn-cs"/>
              </a:rPr>
              <a:t>-Definición y validación del </a:t>
            </a:r>
            <a:r>
              <a:rPr lang="es-ES" sz="1200" b="0" i="0" kern="1200" dirty="0" err="1">
                <a:solidFill>
                  <a:schemeClr val="tx1"/>
                </a:solidFill>
                <a:effectLst/>
                <a:latin typeface="+mn-lt"/>
                <a:ea typeface="MS PGothic" panose="020B0600070205080204" pitchFamily="34" charset="-128"/>
                <a:cs typeface="+mn-cs"/>
              </a:rPr>
              <a:t>backlog</a:t>
            </a:r>
            <a:r>
              <a:rPr lang="es-ES" sz="1200" b="0" i="0" kern="1200" dirty="0">
                <a:solidFill>
                  <a:schemeClr val="tx1"/>
                </a:solidFill>
                <a:effectLst/>
                <a:latin typeface="+mn-lt"/>
                <a:ea typeface="MS PGothic" panose="020B0600070205080204" pitchFamily="34" charset="-128"/>
                <a:cs typeface="+mn-cs"/>
              </a:rPr>
              <a:t> del producto.</a:t>
            </a:r>
          </a:p>
          <a:p>
            <a:pPr lvl="1"/>
            <a:r>
              <a:rPr lang="es-ES" sz="1200" b="0" i="0" kern="1200" dirty="0">
                <a:solidFill>
                  <a:schemeClr val="tx1"/>
                </a:solidFill>
                <a:effectLst/>
                <a:latin typeface="+mn-lt"/>
                <a:ea typeface="MS PGothic" panose="020B0600070205080204" pitchFamily="34" charset="-128"/>
                <a:cs typeface="+mn-cs"/>
              </a:rPr>
              <a:t>-Escritura de historias de usuario y criterios de aceptación en lenguaje natural. (en</a:t>
            </a:r>
            <a:r>
              <a:rPr lang="es-ES" sz="1200" b="0" i="0" kern="1200" baseline="0" dirty="0">
                <a:solidFill>
                  <a:schemeClr val="tx1"/>
                </a:solidFill>
                <a:effectLst/>
                <a:latin typeface="+mn-lt"/>
                <a:ea typeface="MS PGothic" panose="020B0600070205080204" pitchFamily="34" charset="-128"/>
                <a:cs typeface="+mn-cs"/>
              </a:rPr>
              <a:t> coordinación con el PO</a:t>
            </a:r>
            <a:r>
              <a:rPr lang="es-ES" sz="1200" b="0" i="0" kern="1200" dirty="0">
                <a:solidFill>
                  <a:schemeClr val="tx1"/>
                </a:solidFill>
                <a:effectLst/>
                <a:latin typeface="+mn-lt"/>
                <a:ea typeface="MS PGothic" panose="020B0600070205080204" pitchFamily="34" charset="-128"/>
                <a:cs typeface="+mn-cs"/>
              </a:rPr>
              <a:t>)</a:t>
            </a:r>
          </a:p>
          <a:p>
            <a:pPr marL="0" marR="0" indent="0" algn="l" defTabSz="457200" rtl="0" eaLnBrk="0" fontAlgn="base" latinLnBrk="0" hangingPunct="0">
              <a:lnSpc>
                <a:spcPct val="100000"/>
              </a:lnSpc>
              <a:spcBef>
                <a:spcPct val="30000"/>
              </a:spcBef>
              <a:spcAft>
                <a:spcPct val="0"/>
              </a:spcAft>
              <a:buClrTx/>
              <a:buSzTx/>
              <a:buFontTx/>
              <a:buNone/>
              <a:tabLst/>
              <a:defRPr/>
            </a:pPr>
            <a:r>
              <a:rPr lang="es-ES" sz="1200" b="0" i="0" kern="1200" dirty="0">
                <a:solidFill>
                  <a:schemeClr val="tx1"/>
                </a:solidFill>
                <a:effectLst/>
                <a:latin typeface="+mn-lt"/>
                <a:ea typeface="MS PGothic" panose="020B0600070205080204" pitchFamily="34" charset="-128"/>
                <a:cs typeface="ＭＳ Ｐゴシック" charset="0"/>
              </a:rPr>
              <a:t>-Facilitación y planificación de ceremonias, asegurando la comunicación entre la factoría de desarrollo y el SAS. (Cuando sea necesario, aunque</a:t>
            </a:r>
            <a:r>
              <a:rPr lang="es-ES" sz="1200" b="0" i="0" kern="1200" baseline="0" dirty="0">
                <a:solidFill>
                  <a:schemeClr val="tx1"/>
                </a:solidFill>
                <a:effectLst/>
                <a:latin typeface="+mn-lt"/>
                <a:ea typeface="MS PGothic" panose="020B0600070205080204" pitchFamily="34" charset="-128"/>
                <a:cs typeface="ＭＳ Ｐゴシック" charset="0"/>
              </a:rPr>
              <a:t> normalmente la propuesta en proyectos ágiles es que al menos la facilitación la realice el </a:t>
            </a:r>
            <a:r>
              <a:rPr lang="es-ES" sz="1200" b="0" i="0" kern="1200" baseline="0" dirty="0" err="1">
                <a:solidFill>
                  <a:schemeClr val="tx1"/>
                </a:solidFill>
                <a:effectLst/>
                <a:latin typeface="+mn-lt"/>
                <a:ea typeface="MS PGothic" panose="020B0600070205080204" pitchFamily="34" charset="-128"/>
                <a:cs typeface="ＭＳ Ｐゴシック" charset="0"/>
              </a:rPr>
              <a:t>Scrum</a:t>
            </a:r>
            <a:r>
              <a:rPr lang="es-ES" sz="1200" b="0" i="0" kern="1200" baseline="0" dirty="0">
                <a:solidFill>
                  <a:schemeClr val="tx1"/>
                </a:solidFill>
                <a:effectLst/>
                <a:latin typeface="+mn-lt"/>
                <a:ea typeface="MS PGothic" panose="020B0600070205080204" pitchFamily="34" charset="-128"/>
                <a:cs typeface="ＭＳ Ｐゴシック" charset="0"/>
              </a:rPr>
              <a:t> Master</a:t>
            </a:r>
            <a:r>
              <a:rPr lang="es-ES" sz="1200" b="0" i="0" kern="1200" dirty="0">
                <a:solidFill>
                  <a:schemeClr val="tx1"/>
                </a:solidFill>
                <a:effectLst/>
                <a:latin typeface="+mn-lt"/>
                <a:ea typeface="MS PGothic" panose="020B0600070205080204" pitchFamily="34" charset="-128"/>
                <a:cs typeface="ＭＳ Ｐゴシック" charset="0"/>
              </a:rPr>
              <a:t>)</a:t>
            </a:r>
          </a:p>
          <a:p>
            <a:endParaRPr lang="es-ES" sz="1200" b="0" i="0" kern="1200" dirty="0">
              <a:solidFill>
                <a:schemeClr val="tx1"/>
              </a:solidFill>
              <a:effectLst/>
              <a:latin typeface="+mn-lt"/>
              <a:ea typeface="MS PGothic" panose="020B0600070205080204" pitchFamily="34" charset="-128"/>
              <a:cs typeface="ＭＳ Ｐゴシック" charset="0"/>
            </a:endParaRPr>
          </a:p>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s-ES" sz="1200" dirty="0"/>
          </a:p>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20</a:t>
            </a:fld>
            <a:endParaRPr lang="es-ES" altLang="es-ES" dirty="0"/>
          </a:p>
        </p:txBody>
      </p:sp>
    </p:spTree>
    <p:extLst>
      <p:ext uri="{BB962C8B-B14F-4D97-AF65-F5344CB8AC3E}">
        <p14:creationId xmlns:p14="http://schemas.microsoft.com/office/powerpoint/2010/main" val="16754452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ES" baseline="0" dirty="0" err="1"/>
              <a:t>Scrum</a:t>
            </a:r>
            <a:r>
              <a:rPr lang="es-ES" baseline="0" dirty="0"/>
              <a:t> Master</a:t>
            </a:r>
          </a:p>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ES" sz="1200" b="0" i="0" kern="1200" dirty="0">
                <a:solidFill>
                  <a:schemeClr val="tx1"/>
                </a:solidFill>
                <a:effectLst/>
                <a:latin typeface="+mn-lt"/>
                <a:ea typeface="MS PGothic" panose="020B0600070205080204" pitchFamily="34" charset="-128"/>
                <a:cs typeface="ＭＳ Ｐゴシック" charset="0"/>
              </a:rPr>
              <a:t>-Facilitación y planificación de ceremonias. (Crear unas mecánicas</a:t>
            </a:r>
            <a:r>
              <a:rPr lang="es-ES" sz="1200" b="0" i="0" kern="1200" baseline="0" dirty="0">
                <a:solidFill>
                  <a:schemeClr val="tx1"/>
                </a:solidFill>
                <a:effectLst/>
                <a:latin typeface="+mn-lt"/>
                <a:ea typeface="MS PGothic" panose="020B0600070205080204" pitchFamily="34" charset="-128"/>
                <a:cs typeface="ＭＳ Ｐゴシック" charset="0"/>
              </a:rPr>
              <a:t> útiles y atractivas para las reuniones, controlar el contenido y el tiempo de las sesiones, asegurar la participación de todos los asistentes, etc…</a:t>
            </a:r>
            <a:r>
              <a:rPr lang="es-ES" sz="1200" b="0" i="0" kern="1200" dirty="0">
                <a:solidFill>
                  <a:schemeClr val="tx1"/>
                </a:solidFill>
                <a:effectLst/>
                <a:latin typeface="+mn-lt"/>
                <a:ea typeface="MS PGothic" panose="020B0600070205080204" pitchFamily="34" charset="-128"/>
                <a:cs typeface="ＭＳ Ｐゴシック" charset="0"/>
              </a:rPr>
              <a:t>)</a:t>
            </a:r>
          </a:p>
          <a:p>
            <a:r>
              <a:rPr lang="es-ES" sz="1200" b="0" i="0" kern="1200" dirty="0">
                <a:solidFill>
                  <a:schemeClr val="tx1"/>
                </a:solidFill>
                <a:effectLst/>
                <a:latin typeface="+mn-lt"/>
                <a:ea typeface="MS PGothic" panose="020B0600070205080204" pitchFamily="34" charset="-128"/>
                <a:cs typeface="ＭＳ Ｐゴシック" charset="0"/>
              </a:rPr>
              <a:t>-Aseguramiento de comunicaciones entre la factoría de desarrollo y el SAS.</a:t>
            </a:r>
          </a:p>
          <a:p>
            <a:r>
              <a:rPr lang="es-ES" sz="1200" b="0" i="0" kern="1200" dirty="0">
                <a:solidFill>
                  <a:schemeClr val="tx1"/>
                </a:solidFill>
                <a:effectLst/>
                <a:latin typeface="+mn-lt"/>
                <a:ea typeface="MS PGothic" panose="020B0600070205080204" pitchFamily="34" charset="-128"/>
                <a:cs typeface="ＭＳ Ｐゴシック" charset="0"/>
              </a:rPr>
              <a:t>-Resolución de bloqueos que impidan el ritmo normal del proyecto (rendimiento del equipo).</a:t>
            </a:r>
          </a:p>
          <a:p>
            <a:r>
              <a:rPr lang="es-ES" sz="1200" b="0" i="0" kern="1200" dirty="0">
                <a:solidFill>
                  <a:schemeClr val="tx1"/>
                </a:solidFill>
                <a:effectLst/>
                <a:latin typeface="+mn-lt"/>
                <a:ea typeface="MS PGothic" panose="020B0600070205080204" pitchFamily="34" charset="-128"/>
                <a:cs typeface="ＭＳ Ｐゴシック" charset="0"/>
              </a:rPr>
              <a:t>-Seguimiento de los objetivos del Sprint.</a:t>
            </a:r>
          </a:p>
          <a:p>
            <a:r>
              <a:rPr lang="es-ES" sz="1200" b="0" i="0" kern="1200" dirty="0">
                <a:solidFill>
                  <a:schemeClr val="tx1"/>
                </a:solidFill>
                <a:effectLst/>
                <a:latin typeface="+mn-lt"/>
                <a:ea typeface="MS PGothic" panose="020B0600070205080204" pitchFamily="34" charset="-128"/>
                <a:cs typeface="ＭＳ Ｐゴシック" charset="0"/>
              </a:rPr>
              <a:t>-Velar por la mejora continua del equipo. (Asegurando que se saque información</a:t>
            </a:r>
            <a:r>
              <a:rPr lang="es-ES" sz="1200" b="0" i="0" kern="1200" baseline="0" dirty="0">
                <a:solidFill>
                  <a:schemeClr val="tx1"/>
                </a:solidFill>
                <a:effectLst/>
                <a:latin typeface="+mn-lt"/>
                <a:ea typeface="MS PGothic" panose="020B0600070205080204" pitchFamily="34" charset="-128"/>
                <a:cs typeface="ＭＳ Ｐゴシック" charset="0"/>
              </a:rPr>
              <a:t> útil de las Retrospectivas, que se generen acciones claras, que se lleven a cabo, etc…</a:t>
            </a:r>
            <a:r>
              <a:rPr lang="es-ES" sz="1200" b="0" i="0" kern="1200" dirty="0">
                <a:solidFill>
                  <a:schemeClr val="tx1"/>
                </a:solidFill>
                <a:effectLst/>
                <a:latin typeface="+mn-lt"/>
                <a:ea typeface="MS PGothic" panose="020B0600070205080204" pitchFamily="34" charset="-128"/>
                <a:cs typeface="ＭＳ Ｐゴシック" charset="0"/>
              </a:rPr>
              <a:t>)</a:t>
            </a:r>
          </a:p>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21</a:t>
            </a:fld>
            <a:endParaRPr lang="es-ES" altLang="es-ES" dirty="0"/>
          </a:p>
        </p:txBody>
      </p:sp>
    </p:spTree>
    <p:extLst>
      <p:ext uri="{BB962C8B-B14F-4D97-AF65-F5344CB8AC3E}">
        <p14:creationId xmlns:p14="http://schemas.microsoft.com/office/powerpoint/2010/main" val="10907069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s-ES" baseline="0" dirty="0"/>
              <a:t>Desarrolladores</a:t>
            </a:r>
          </a:p>
          <a:p>
            <a:r>
              <a:rPr lang="es-ES" baseline="0" dirty="0"/>
              <a:t>-</a:t>
            </a:r>
            <a:r>
              <a:rPr lang="es-ES" sz="1200" kern="1200" dirty="0">
                <a:solidFill>
                  <a:schemeClr val="tx1"/>
                </a:solidFill>
                <a:effectLst/>
                <a:latin typeface="+mn-lt"/>
                <a:ea typeface="MS PGothic" panose="020B0600070205080204" pitchFamily="34" charset="-128"/>
                <a:cs typeface="+mn-cs"/>
              </a:rPr>
              <a:t>Desarrollo del producto y consecución de los objetivos del Sprint.</a:t>
            </a:r>
            <a:endParaRPr lang="es-ES" dirty="0">
              <a:effectLst/>
            </a:endParaRPr>
          </a:p>
          <a:p>
            <a:pPr lvl="0"/>
            <a:r>
              <a:rPr lang="es-ES" sz="1200" kern="1200" dirty="0">
                <a:solidFill>
                  <a:schemeClr val="tx1"/>
                </a:solidFill>
                <a:effectLst/>
                <a:latin typeface="+mn-lt"/>
                <a:ea typeface="MS PGothic" panose="020B0600070205080204" pitchFamily="34" charset="-128"/>
                <a:cs typeface="+mn-cs"/>
              </a:rPr>
              <a:t>-Identificar eventos que puedan disminuir su disponibilidad/capacidad, así como comunicar posibles riesgos tan pronto como se identifiquen. (Esto</a:t>
            </a:r>
            <a:r>
              <a:rPr lang="es-ES" sz="1200" kern="1200" baseline="0" dirty="0">
                <a:solidFill>
                  <a:schemeClr val="tx1"/>
                </a:solidFill>
                <a:effectLst/>
                <a:latin typeface="+mn-lt"/>
                <a:ea typeface="MS PGothic" panose="020B0600070205080204" pitchFamily="34" charset="-128"/>
                <a:cs typeface="+mn-cs"/>
              </a:rPr>
              <a:t> es importante para que tanto el </a:t>
            </a:r>
            <a:r>
              <a:rPr lang="es-ES" sz="1200" kern="1200" baseline="0" dirty="0" err="1">
                <a:solidFill>
                  <a:schemeClr val="tx1"/>
                </a:solidFill>
                <a:effectLst/>
                <a:latin typeface="+mn-lt"/>
                <a:ea typeface="MS PGothic" panose="020B0600070205080204" pitchFamily="34" charset="-128"/>
                <a:cs typeface="+mn-cs"/>
              </a:rPr>
              <a:t>Scrum</a:t>
            </a:r>
            <a:r>
              <a:rPr lang="es-ES" sz="1200" kern="1200" baseline="0" dirty="0">
                <a:solidFill>
                  <a:schemeClr val="tx1"/>
                </a:solidFill>
                <a:effectLst/>
                <a:latin typeface="+mn-lt"/>
                <a:ea typeface="MS PGothic" panose="020B0600070205080204" pitchFamily="34" charset="-128"/>
                <a:cs typeface="+mn-cs"/>
              </a:rPr>
              <a:t> Master como el resto del equipo pueda aportar y ayudar a desbloquear la situación lo antes posible</a:t>
            </a:r>
            <a:r>
              <a:rPr lang="es-ES" sz="1200" kern="1200" dirty="0">
                <a:solidFill>
                  <a:schemeClr val="tx1"/>
                </a:solidFill>
                <a:effectLst/>
                <a:latin typeface="+mn-lt"/>
                <a:ea typeface="MS PGothic" panose="020B0600070205080204" pitchFamily="34" charset="-128"/>
                <a:cs typeface="+mn-cs"/>
              </a:rPr>
              <a:t>)</a:t>
            </a:r>
            <a:endParaRPr lang="es-ES" dirty="0">
              <a:effectLst/>
            </a:endParaRPr>
          </a:p>
          <a:p>
            <a:pPr lvl="0"/>
            <a:r>
              <a:rPr lang="es-ES" sz="1200" kern="1200" dirty="0">
                <a:solidFill>
                  <a:schemeClr val="tx1"/>
                </a:solidFill>
                <a:effectLst/>
                <a:latin typeface="+mn-lt"/>
                <a:ea typeface="MS PGothic" panose="020B0600070205080204" pitchFamily="34" charset="-128"/>
                <a:cs typeface="+mn-cs"/>
              </a:rPr>
              <a:t>-Aseguramiento de la calidad o QA ("</a:t>
            </a:r>
            <a:r>
              <a:rPr lang="es-ES" sz="1200" kern="1200" dirty="0" err="1">
                <a:solidFill>
                  <a:schemeClr val="tx1"/>
                </a:solidFill>
                <a:effectLst/>
                <a:latin typeface="+mn-lt"/>
                <a:ea typeface="MS PGothic" panose="020B0600070205080204" pitchFamily="34" charset="-128"/>
                <a:cs typeface="+mn-cs"/>
              </a:rPr>
              <a:t>Quality</a:t>
            </a:r>
            <a:r>
              <a:rPr lang="es-ES" sz="1200" kern="1200" dirty="0">
                <a:solidFill>
                  <a:schemeClr val="tx1"/>
                </a:solidFill>
                <a:effectLst/>
                <a:latin typeface="+mn-lt"/>
                <a:ea typeface="MS PGothic" panose="020B0600070205080204" pitchFamily="34" charset="-128"/>
                <a:cs typeface="+mn-cs"/>
              </a:rPr>
              <a:t> </a:t>
            </a:r>
            <a:r>
              <a:rPr lang="es-ES" sz="1200" kern="1200" dirty="0" err="1">
                <a:solidFill>
                  <a:schemeClr val="tx1"/>
                </a:solidFill>
                <a:effectLst/>
                <a:latin typeface="+mn-lt"/>
                <a:ea typeface="MS PGothic" panose="020B0600070205080204" pitchFamily="34" charset="-128"/>
                <a:cs typeface="+mn-cs"/>
              </a:rPr>
              <a:t>Assurance</a:t>
            </a:r>
            <a:r>
              <a:rPr lang="es-ES" sz="1200" kern="1200" dirty="0">
                <a:solidFill>
                  <a:schemeClr val="tx1"/>
                </a:solidFill>
                <a:effectLst/>
                <a:latin typeface="+mn-lt"/>
                <a:ea typeface="MS PGothic" panose="020B0600070205080204" pitchFamily="34" charset="-128"/>
                <a:cs typeface="+mn-cs"/>
              </a:rPr>
              <a:t>"): </a:t>
            </a:r>
            <a:r>
              <a:rPr lang="es-ES" sz="1200" kern="1200" dirty="0" err="1">
                <a:solidFill>
                  <a:schemeClr val="tx1"/>
                </a:solidFill>
                <a:effectLst/>
                <a:latin typeface="+mn-lt"/>
                <a:ea typeface="MS PGothic" panose="020B0600070205080204" pitchFamily="34" charset="-128"/>
                <a:cs typeface="+mn-cs"/>
              </a:rPr>
              <a:t>Testing</a:t>
            </a:r>
            <a:r>
              <a:rPr lang="es-ES" sz="1200" kern="1200" dirty="0">
                <a:solidFill>
                  <a:schemeClr val="tx1"/>
                </a:solidFill>
                <a:effectLst/>
                <a:latin typeface="+mn-lt"/>
                <a:ea typeface="MS PGothic" panose="020B0600070205080204" pitchFamily="34" charset="-128"/>
                <a:cs typeface="+mn-cs"/>
              </a:rPr>
              <a:t> de funcionalidad, elaboración de planes de prueba (incluyendo redacción de archivos .</a:t>
            </a:r>
            <a:r>
              <a:rPr lang="es-ES" sz="1200" kern="1200" dirty="0" err="1">
                <a:solidFill>
                  <a:schemeClr val="tx1"/>
                </a:solidFill>
                <a:effectLst/>
                <a:latin typeface="+mn-lt"/>
                <a:ea typeface="MS PGothic" panose="020B0600070205080204" pitchFamily="34" charset="-128"/>
                <a:cs typeface="+mn-cs"/>
              </a:rPr>
              <a:t>feature</a:t>
            </a:r>
            <a:r>
              <a:rPr lang="es-ES" sz="1200" kern="1200" dirty="0">
                <a:solidFill>
                  <a:schemeClr val="tx1"/>
                </a:solidFill>
                <a:effectLst/>
                <a:latin typeface="+mn-lt"/>
                <a:ea typeface="MS PGothic" panose="020B0600070205080204" pitchFamily="34" charset="-128"/>
                <a:cs typeface="+mn-cs"/>
              </a:rPr>
              <a:t> en lenguaje </a:t>
            </a:r>
            <a:r>
              <a:rPr lang="es-ES" sz="1200" kern="1200" dirty="0" err="1">
                <a:solidFill>
                  <a:schemeClr val="tx1"/>
                </a:solidFill>
                <a:effectLst/>
                <a:latin typeface="+mn-lt"/>
                <a:ea typeface="MS PGothic" panose="020B0600070205080204" pitchFamily="34" charset="-128"/>
                <a:cs typeface="+mn-cs"/>
              </a:rPr>
              <a:t>Gherkin</a:t>
            </a:r>
            <a:r>
              <a:rPr lang="es-ES" sz="1200" kern="1200" dirty="0">
                <a:solidFill>
                  <a:schemeClr val="tx1"/>
                </a:solidFill>
                <a:effectLst/>
                <a:latin typeface="+mn-lt"/>
                <a:ea typeface="MS PGothic" panose="020B0600070205080204" pitchFamily="34" charset="-128"/>
                <a:cs typeface="+mn-cs"/>
              </a:rPr>
              <a:t>), etc.</a:t>
            </a: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22</a:t>
            </a:fld>
            <a:endParaRPr lang="es-ES" altLang="es-ES" dirty="0"/>
          </a:p>
        </p:txBody>
      </p:sp>
    </p:spTree>
    <p:extLst>
      <p:ext uri="{BB962C8B-B14F-4D97-AF65-F5344CB8AC3E}">
        <p14:creationId xmlns:p14="http://schemas.microsoft.com/office/powerpoint/2010/main" val="42730218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23</a:t>
            </a:fld>
            <a:endParaRPr lang="es-ES" altLang="es-ES" dirty="0"/>
          </a:p>
        </p:txBody>
      </p:sp>
    </p:spTree>
    <p:extLst>
      <p:ext uri="{BB962C8B-B14F-4D97-AF65-F5344CB8AC3E}">
        <p14:creationId xmlns:p14="http://schemas.microsoft.com/office/powerpoint/2010/main" val="2605250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24</a:t>
            </a:fld>
            <a:endParaRPr lang="es-ES" altLang="es-ES" dirty="0"/>
          </a:p>
        </p:txBody>
      </p:sp>
    </p:spTree>
    <p:extLst>
      <p:ext uri="{BB962C8B-B14F-4D97-AF65-F5344CB8AC3E}">
        <p14:creationId xmlns:p14="http://schemas.microsoft.com/office/powerpoint/2010/main" val="17079315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ES" baseline="0" dirty="0"/>
              <a:t>“</a:t>
            </a:r>
            <a:r>
              <a:rPr lang="es-ES" sz="1200" b="0" i="1" kern="1200" dirty="0">
                <a:solidFill>
                  <a:schemeClr val="tx1"/>
                </a:solidFill>
                <a:effectLst/>
                <a:latin typeface="+mn-lt"/>
                <a:ea typeface="MS PGothic" panose="020B0600070205080204" pitchFamily="34" charset="-128"/>
                <a:cs typeface="ＭＳ Ｐゴシック" charset="0"/>
              </a:rPr>
              <a:t>Independientemente de lo que descubramos, debemos entender y creer de verdad que todo el mundo hace el mejor trabajo que él o ella podría, dado lo que se sabía en ese momento, sus habilidades y capacidades, los recursos disponibles y la situación actual.</a:t>
            </a:r>
            <a:r>
              <a:rPr lang="es-ES" baseline="0" dirty="0"/>
              <a:t>”</a:t>
            </a:r>
          </a:p>
          <a:p>
            <a:pPr marL="0" indent="0">
              <a:buFont typeface="Arial" panose="020B0604020202020204" pitchFamily="34" charset="0"/>
              <a:buNone/>
            </a:pPr>
            <a:r>
              <a:rPr lang="es-ES" baseline="0" dirty="0"/>
              <a:t>-Esto suele llevar la coletilla de “para retrospectivas”, pero suele ser especialmente útil también en las </a:t>
            </a:r>
            <a:r>
              <a:rPr lang="es-ES" baseline="0" dirty="0" err="1"/>
              <a:t>dailies</a:t>
            </a:r>
            <a:r>
              <a:rPr lang="es-ES" baseline="0" dirty="0"/>
              <a:t> (evita que la gente cuente información banal para “justificar” que trabaja, en vez de la necesaria para coordinarse con el equipo y recibir la ayuda necesaria para avanzar) y en general en todo lo que intenta transmitir el marco </a:t>
            </a:r>
            <a:r>
              <a:rPr lang="es-ES" baseline="0" dirty="0" err="1"/>
              <a:t>Scrum</a:t>
            </a:r>
            <a:r>
              <a:rPr lang="es-ES" baseline="0" dirty="0"/>
              <a:t>.</a:t>
            </a:r>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25</a:t>
            </a:fld>
            <a:endParaRPr lang="es-ES" altLang="es-ES" dirty="0"/>
          </a:p>
        </p:txBody>
      </p:sp>
    </p:spTree>
    <p:extLst>
      <p:ext uri="{BB962C8B-B14F-4D97-AF65-F5344CB8AC3E}">
        <p14:creationId xmlns:p14="http://schemas.microsoft.com/office/powerpoint/2010/main" val="31269530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26</a:t>
            </a:fld>
            <a:endParaRPr lang="es-ES" altLang="es-ES" dirty="0"/>
          </a:p>
        </p:txBody>
      </p:sp>
    </p:spTree>
    <p:extLst>
      <p:ext uri="{BB962C8B-B14F-4D97-AF65-F5344CB8AC3E}">
        <p14:creationId xmlns:p14="http://schemas.microsoft.com/office/powerpoint/2010/main" val="18309459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27</a:t>
            </a:fld>
            <a:endParaRPr lang="es-ES" altLang="es-ES" dirty="0"/>
          </a:p>
        </p:txBody>
      </p:sp>
    </p:spTree>
    <p:extLst>
      <p:ext uri="{BB962C8B-B14F-4D97-AF65-F5344CB8AC3E}">
        <p14:creationId xmlns:p14="http://schemas.microsoft.com/office/powerpoint/2010/main" val="30019894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a:p>
            <a:pPr marL="171450" indent="-171450">
              <a:buFont typeface="Arial" panose="020B0604020202020204" pitchFamily="34" charset="0"/>
              <a:buChar char="•"/>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28</a:t>
            </a:fld>
            <a:endParaRPr lang="es-ES" altLang="es-ES" dirty="0"/>
          </a:p>
        </p:txBody>
      </p:sp>
    </p:spTree>
    <p:extLst>
      <p:ext uri="{BB962C8B-B14F-4D97-AF65-F5344CB8AC3E}">
        <p14:creationId xmlns:p14="http://schemas.microsoft.com/office/powerpoint/2010/main" val="31210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ES" baseline="0" dirty="0"/>
              <a:t>(Abrir y mostrar espacio ágil en </a:t>
            </a:r>
            <a:r>
              <a:rPr lang="es-ES" baseline="0" dirty="0" err="1"/>
              <a:t>confluence</a:t>
            </a:r>
            <a:r>
              <a:rPr lang="es-ES" baseline="0" dirty="0"/>
              <a:t>, haciendo un breve recorrido para que sepan cómo está organizado y cómo moverse por él)</a:t>
            </a:r>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29</a:t>
            </a:fld>
            <a:endParaRPr lang="es-ES" altLang="es-ES" dirty="0"/>
          </a:p>
        </p:txBody>
      </p:sp>
    </p:spTree>
    <p:extLst>
      <p:ext uri="{BB962C8B-B14F-4D97-AF65-F5344CB8AC3E}">
        <p14:creationId xmlns:p14="http://schemas.microsoft.com/office/powerpoint/2010/main" val="35132305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3</a:t>
            </a:fld>
            <a:endParaRPr lang="es-ES" altLang="es-ES" dirty="0"/>
          </a:p>
        </p:txBody>
      </p:sp>
    </p:spTree>
    <p:extLst>
      <p:ext uri="{BB962C8B-B14F-4D97-AF65-F5344CB8AC3E}">
        <p14:creationId xmlns:p14="http://schemas.microsoft.com/office/powerpoint/2010/main" val="14936832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a:p>
            <a:pPr marL="171450" indent="-171450">
              <a:buFont typeface="Arial" panose="020B0604020202020204" pitchFamily="34" charset="0"/>
              <a:buChar char="•"/>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30</a:t>
            </a:fld>
            <a:endParaRPr lang="es-ES" altLang="es-ES" dirty="0"/>
          </a:p>
        </p:txBody>
      </p:sp>
    </p:spTree>
    <p:extLst>
      <p:ext uri="{BB962C8B-B14F-4D97-AF65-F5344CB8AC3E}">
        <p14:creationId xmlns:p14="http://schemas.microsoft.com/office/powerpoint/2010/main" val="22690672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31</a:t>
            </a:fld>
            <a:endParaRPr lang="es-ES" altLang="es-ES" dirty="0"/>
          </a:p>
        </p:txBody>
      </p:sp>
    </p:spTree>
    <p:extLst>
      <p:ext uri="{BB962C8B-B14F-4D97-AF65-F5344CB8AC3E}">
        <p14:creationId xmlns:p14="http://schemas.microsoft.com/office/powerpoint/2010/main" val="10355866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r>
              <a:rPr lang="es-ES" baseline="0" dirty="0"/>
              <a:t>A corto plazo… definir y ejecutar ciclos de trabajo cortos y ser capaces de reducir el “Time2Market” a 3 meses máx.</a:t>
            </a:r>
          </a:p>
          <a:p>
            <a:pPr marL="0" indent="0">
              <a:buFont typeface="Arial" panose="020B0604020202020204" pitchFamily="34" charset="0"/>
              <a:buNone/>
            </a:pPr>
            <a:r>
              <a:rPr lang="es-ES" baseline="0" dirty="0"/>
              <a:t>A medio plazo… consolidar una velocidad del equipo y a largo plazo mejorarla en cada Sprint.</a:t>
            </a:r>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32</a:t>
            </a:fld>
            <a:endParaRPr lang="es-ES" altLang="es-ES" dirty="0"/>
          </a:p>
        </p:txBody>
      </p:sp>
    </p:spTree>
    <p:extLst>
      <p:ext uri="{BB962C8B-B14F-4D97-AF65-F5344CB8AC3E}">
        <p14:creationId xmlns:p14="http://schemas.microsoft.com/office/powerpoint/2010/main" val="39485998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68275" y="1071563"/>
            <a:ext cx="9536113" cy="5364162"/>
          </a:xfrm>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124E9A4-DB67-4D2A-BED2-07E78F4E284D}" type="slidenum">
              <a:rPr lang="es-ES" altLang="es-ES" smtClean="0"/>
              <a:pPr/>
              <a:t>33</a:t>
            </a:fld>
            <a:endParaRPr lang="es-ES" altLang="es-ES" dirty="0"/>
          </a:p>
        </p:txBody>
      </p:sp>
    </p:spTree>
    <p:extLst>
      <p:ext uri="{BB962C8B-B14F-4D97-AF65-F5344CB8AC3E}">
        <p14:creationId xmlns:p14="http://schemas.microsoft.com/office/powerpoint/2010/main" val="30661358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68275" y="1071563"/>
            <a:ext cx="9536113" cy="5364162"/>
          </a:xfrm>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C124E9A4-DB67-4D2A-BED2-07E78F4E284D}" type="slidenum">
              <a:rPr lang="es-ES" altLang="es-ES" smtClean="0"/>
              <a:pPr/>
              <a:t>34</a:t>
            </a:fld>
            <a:endParaRPr lang="es-ES" altLang="es-ES" dirty="0"/>
          </a:p>
        </p:txBody>
      </p:sp>
    </p:spTree>
    <p:extLst>
      <p:ext uri="{BB962C8B-B14F-4D97-AF65-F5344CB8AC3E}">
        <p14:creationId xmlns:p14="http://schemas.microsoft.com/office/powerpoint/2010/main" val="4054141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4</a:t>
            </a:fld>
            <a:endParaRPr lang="es-ES" altLang="es-ES" dirty="0"/>
          </a:p>
        </p:txBody>
      </p:sp>
    </p:spTree>
    <p:extLst>
      <p:ext uri="{BB962C8B-B14F-4D97-AF65-F5344CB8AC3E}">
        <p14:creationId xmlns:p14="http://schemas.microsoft.com/office/powerpoint/2010/main" val="2433934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a:p>
            <a:pPr marL="171450" indent="-171450">
              <a:buFont typeface="Arial" panose="020B0604020202020204" pitchFamily="34" charset="0"/>
              <a:buChar char="•"/>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5</a:t>
            </a:fld>
            <a:endParaRPr lang="es-ES" altLang="es-ES" dirty="0"/>
          </a:p>
        </p:txBody>
      </p:sp>
    </p:spTree>
    <p:extLst>
      <p:ext uri="{BB962C8B-B14F-4D97-AF65-F5344CB8AC3E}">
        <p14:creationId xmlns:p14="http://schemas.microsoft.com/office/powerpoint/2010/main" val="9200208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a:p>
            <a:pPr marL="171450" indent="-171450">
              <a:buFont typeface="Arial" panose="020B0604020202020204" pitchFamily="34" charset="0"/>
              <a:buChar char="•"/>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6</a:t>
            </a:fld>
            <a:endParaRPr lang="es-ES" altLang="es-ES" dirty="0"/>
          </a:p>
        </p:txBody>
      </p:sp>
    </p:spTree>
    <p:extLst>
      <p:ext uri="{BB962C8B-B14F-4D97-AF65-F5344CB8AC3E}">
        <p14:creationId xmlns:p14="http://schemas.microsoft.com/office/powerpoint/2010/main" val="17774974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7</a:t>
            </a:fld>
            <a:endParaRPr lang="es-ES" altLang="es-ES" dirty="0"/>
          </a:p>
        </p:txBody>
      </p:sp>
    </p:spTree>
    <p:extLst>
      <p:ext uri="{BB962C8B-B14F-4D97-AF65-F5344CB8AC3E}">
        <p14:creationId xmlns:p14="http://schemas.microsoft.com/office/powerpoint/2010/main" val="7972909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baseline="0"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8</a:t>
            </a:fld>
            <a:endParaRPr lang="es-ES" altLang="es-ES" dirty="0"/>
          </a:p>
        </p:txBody>
      </p:sp>
    </p:spTree>
    <p:extLst>
      <p:ext uri="{BB962C8B-B14F-4D97-AF65-F5344CB8AC3E}">
        <p14:creationId xmlns:p14="http://schemas.microsoft.com/office/powerpoint/2010/main" val="38488353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Font typeface="Arial" panose="020B0604020202020204" pitchFamily="34" charset="0"/>
              <a:buNone/>
            </a:pPr>
            <a:endParaRPr lang="es-ES" dirty="0"/>
          </a:p>
        </p:txBody>
      </p:sp>
      <p:sp>
        <p:nvSpPr>
          <p:cNvPr id="4" name="Marcador de número de diapositiva 3"/>
          <p:cNvSpPr>
            <a:spLocks noGrp="1"/>
          </p:cNvSpPr>
          <p:nvPr>
            <p:ph type="sldNum" sz="quarter" idx="5"/>
          </p:nvPr>
        </p:nvSpPr>
        <p:spPr/>
        <p:txBody>
          <a:bodyPr/>
          <a:lstStyle/>
          <a:p>
            <a:fld id="{C124E9A4-DB67-4D2A-BED2-07E78F4E284D}" type="slidenum">
              <a:rPr lang="es-ES" altLang="es-ES" smtClean="0"/>
              <a:pPr/>
              <a:t>9</a:t>
            </a:fld>
            <a:endParaRPr lang="es-ES" altLang="es-ES" dirty="0"/>
          </a:p>
        </p:txBody>
      </p:sp>
    </p:spTree>
    <p:extLst>
      <p:ext uri="{BB962C8B-B14F-4D97-AF65-F5344CB8AC3E}">
        <p14:creationId xmlns:p14="http://schemas.microsoft.com/office/powerpoint/2010/main" val="14297506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8" name="7 Marcador de texto"/>
          <p:cNvSpPr>
            <a:spLocks noGrp="1"/>
          </p:cNvSpPr>
          <p:nvPr>
            <p:ph type="body" sz="quarter" idx="10"/>
          </p:nvPr>
        </p:nvSpPr>
        <p:spPr>
          <a:xfrm>
            <a:off x="815413" y="1988840"/>
            <a:ext cx="8354483" cy="3816350"/>
          </a:xfrm>
          <a:prstGeom prst="rect">
            <a:avLst/>
          </a:prstGeom>
        </p:spPr>
        <p:txBody>
          <a:bodyPr/>
          <a:lstStyle>
            <a:lvl1pPr>
              <a:buFont typeface="Wingdings" pitchFamily="2" charset="2"/>
              <a:buChar char="§"/>
              <a:defRPr sz="2400">
                <a:solidFill>
                  <a:schemeClr val="tx2">
                    <a:lumMod val="75000"/>
                  </a:schemeClr>
                </a:solidFill>
              </a:defRPr>
            </a:lvl1pPr>
            <a:lvl2pPr>
              <a:buFont typeface="Arial" pitchFamily="34" charset="0"/>
              <a:buChar char="•"/>
              <a:defRPr sz="2000">
                <a:solidFill>
                  <a:schemeClr val="tx2">
                    <a:lumMod val="75000"/>
                  </a:schemeClr>
                </a:solidFill>
              </a:defRPr>
            </a:lvl2pPr>
            <a:lvl3pPr>
              <a:buFont typeface="Courier New" pitchFamily="49" charset="0"/>
              <a:buChar char="o"/>
              <a:defRPr sz="1800">
                <a:solidFill>
                  <a:schemeClr val="tx2">
                    <a:lumMod val="75000"/>
                  </a:schemeClr>
                </a:solidFill>
              </a:defRPr>
            </a:lvl3pPr>
          </a:lstStyle>
          <a:p>
            <a:pPr lvl="0"/>
            <a:r>
              <a:rPr lang="es-ES" dirty="0"/>
              <a:t>Haga clic para modificar el estilo de texto del patrón</a:t>
            </a:r>
          </a:p>
          <a:p>
            <a:pPr lvl="1"/>
            <a:r>
              <a:rPr lang="es-ES" dirty="0"/>
              <a:t>Segundo nivel</a:t>
            </a:r>
          </a:p>
          <a:p>
            <a:pPr lvl="2"/>
            <a:r>
              <a:rPr lang="es-ES" dirty="0"/>
              <a:t>Tercer nivel</a:t>
            </a:r>
          </a:p>
        </p:txBody>
      </p:sp>
      <p:sp>
        <p:nvSpPr>
          <p:cNvPr id="4" name="Marcador de número de diapositiva 2">
            <a:extLst>
              <a:ext uri="{FF2B5EF4-FFF2-40B4-BE49-F238E27FC236}">
                <a16:creationId xmlns:a16="http://schemas.microsoft.com/office/drawing/2014/main" id="{1FA5A280-2A66-4C64-957B-E13D595802DE}"/>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3284381039"/>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seño personalizado">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5" name="4 Marcador de contenido"/>
          <p:cNvSpPr>
            <a:spLocks noGrp="1"/>
          </p:cNvSpPr>
          <p:nvPr>
            <p:ph sz="quarter" idx="10"/>
          </p:nvPr>
        </p:nvSpPr>
        <p:spPr>
          <a:xfrm>
            <a:off x="1775521" y="1916832"/>
            <a:ext cx="8447617" cy="3313112"/>
          </a:xfrm>
          <a:prstGeom prst="rect">
            <a:avLst/>
          </a:prstGeom>
        </p:spPr>
        <p:txBody>
          <a:bodyPr/>
          <a:lstStyle>
            <a:lvl1pPr>
              <a:buNone/>
              <a:defRPr/>
            </a:lvl1pPr>
          </a:lstStyle>
          <a:p>
            <a:pPr lvl="0"/>
            <a:endParaRPr lang="es-ES" dirty="0"/>
          </a:p>
        </p:txBody>
      </p:sp>
    </p:spTree>
    <p:extLst>
      <p:ext uri="{BB962C8B-B14F-4D97-AF65-F5344CB8AC3E}">
        <p14:creationId xmlns:p14="http://schemas.microsoft.com/office/powerpoint/2010/main" val="27284003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847886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8" name="7 Marcador de texto"/>
          <p:cNvSpPr>
            <a:spLocks noGrp="1"/>
          </p:cNvSpPr>
          <p:nvPr>
            <p:ph type="body" sz="quarter" idx="10"/>
          </p:nvPr>
        </p:nvSpPr>
        <p:spPr>
          <a:xfrm>
            <a:off x="815413" y="1988840"/>
            <a:ext cx="8354483" cy="3816350"/>
          </a:xfrm>
          <a:prstGeom prst="rect">
            <a:avLst/>
          </a:prstGeom>
        </p:spPr>
        <p:txBody>
          <a:bodyPr/>
          <a:lstStyle>
            <a:lvl1pPr>
              <a:buFont typeface="Wingdings" pitchFamily="2" charset="2"/>
              <a:buChar char="§"/>
              <a:defRPr sz="2400">
                <a:solidFill>
                  <a:schemeClr val="tx2">
                    <a:lumMod val="75000"/>
                  </a:schemeClr>
                </a:solidFill>
              </a:defRPr>
            </a:lvl1pPr>
            <a:lvl2pPr>
              <a:buFont typeface="Arial" pitchFamily="34" charset="0"/>
              <a:buChar char="•"/>
              <a:defRPr sz="2000">
                <a:solidFill>
                  <a:schemeClr val="tx2">
                    <a:lumMod val="75000"/>
                  </a:schemeClr>
                </a:solidFill>
              </a:defRPr>
            </a:lvl2pPr>
            <a:lvl3pPr>
              <a:buFont typeface="Courier New" pitchFamily="49" charset="0"/>
              <a:buChar char="o"/>
              <a:defRPr sz="1800">
                <a:solidFill>
                  <a:schemeClr val="tx2">
                    <a:lumMod val="75000"/>
                  </a:schemeClr>
                </a:solidFill>
              </a:defRPr>
            </a:lvl3pPr>
          </a:lstStyle>
          <a:p>
            <a:pPr lvl="0"/>
            <a:r>
              <a:rPr lang="es-ES" dirty="0"/>
              <a:t>Haga clic para modificar el estilo de texto del patrón</a:t>
            </a:r>
          </a:p>
          <a:p>
            <a:pPr lvl="1"/>
            <a:r>
              <a:rPr lang="es-ES" dirty="0"/>
              <a:t>Segundo nivel</a:t>
            </a:r>
          </a:p>
          <a:p>
            <a:pPr lvl="2"/>
            <a:r>
              <a:rPr lang="es-ES" dirty="0"/>
              <a:t>Tercer nivel</a:t>
            </a:r>
          </a:p>
        </p:txBody>
      </p:sp>
      <p:sp>
        <p:nvSpPr>
          <p:cNvPr id="4" name="Marcador de número de diapositiva 2">
            <a:extLst>
              <a:ext uri="{FF2B5EF4-FFF2-40B4-BE49-F238E27FC236}">
                <a16:creationId xmlns:a16="http://schemas.microsoft.com/office/drawing/2014/main" id="{1FA5A280-2A66-4C64-957B-E13D595802DE}"/>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13537706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7"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9" name="7 Marcador de texto"/>
          <p:cNvSpPr>
            <a:spLocks noGrp="1"/>
          </p:cNvSpPr>
          <p:nvPr>
            <p:ph type="body" sz="quarter" idx="10"/>
          </p:nvPr>
        </p:nvSpPr>
        <p:spPr>
          <a:xfrm>
            <a:off x="815413" y="1988840"/>
            <a:ext cx="8354483" cy="3816350"/>
          </a:xfrm>
          <a:prstGeom prst="rect">
            <a:avLst/>
          </a:prstGeom>
        </p:spPr>
        <p:txBody>
          <a:bodyPr/>
          <a:lstStyle>
            <a:lvl1pPr>
              <a:buFont typeface="Wingdings" pitchFamily="2" charset="2"/>
              <a:buChar char="§"/>
              <a:defRPr sz="2400">
                <a:solidFill>
                  <a:schemeClr val="tx2">
                    <a:lumMod val="75000"/>
                  </a:schemeClr>
                </a:solidFill>
              </a:defRPr>
            </a:lvl1pPr>
            <a:lvl2pPr>
              <a:buFont typeface="Arial" pitchFamily="34" charset="0"/>
              <a:buChar char="•"/>
              <a:defRPr sz="2000">
                <a:solidFill>
                  <a:schemeClr val="tx2">
                    <a:lumMod val="75000"/>
                  </a:schemeClr>
                </a:solidFill>
              </a:defRPr>
            </a:lvl2pPr>
            <a:lvl3pPr>
              <a:buFont typeface="Courier New" pitchFamily="49" charset="0"/>
              <a:buChar char="o"/>
              <a:defRPr sz="1800">
                <a:solidFill>
                  <a:schemeClr val="tx2">
                    <a:lumMod val="75000"/>
                  </a:schemeClr>
                </a:solidFill>
              </a:defRPr>
            </a:lvl3pPr>
          </a:lstStyle>
          <a:p>
            <a:pPr lvl="0"/>
            <a:r>
              <a:rPr lang="es-ES" dirty="0"/>
              <a:t>Haga clic para modificar el estilo de texto del patrón</a:t>
            </a:r>
          </a:p>
          <a:p>
            <a:pPr lvl="1"/>
            <a:r>
              <a:rPr lang="es-ES" dirty="0"/>
              <a:t>Segundo nivel</a:t>
            </a:r>
          </a:p>
          <a:p>
            <a:pPr lvl="2"/>
            <a:r>
              <a:rPr lang="es-ES" dirty="0"/>
              <a:t>Tercer nivel</a:t>
            </a:r>
          </a:p>
        </p:txBody>
      </p:sp>
      <p:sp>
        <p:nvSpPr>
          <p:cNvPr id="13" name="12 Marcador de contenido"/>
          <p:cNvSpPr>
            <a:spLocks noGrp="1"/>
          </p:cNvSpPr>
          <p:nvPr>
            <p:ph sz="quarter" idx="11"/>
          </p:nvPr>
        </p:nvSpPr>
        <p:spPr>
          <a:xfrm>
            <a:off x="5903979" y="2924944"/>
            <a:ext cx="5954184" cy="2519362"/>
          </a:xfrm>
          <a:prstGeom prst="rect">
            <a:avLst/>
          </a:prstGeom>
        </p:spPr>
        <p:txBody>
          <a:bodyPr/>
          <a:lstStyle>
            <a:lvl1pPr>
              <a:buNone/>
              <a:defRPr/>
            </a:lvl1pPr>
          </a:lstStyle>
          <a:p>
            <a:pPr lvl="0"/>
            <a:endParaRPr lang="es-ES" dirty="0"/>
          </a:p>
        </p:txBody>
      </p:sp>
      <p:sp>
        <p:nvSpPr>
          <p:cNvPr id="5" name="Marcador de número de diapositiva 2">
            <a:extLst>
              <a:ext uri="{FF2B5EF4-FFF2-40B4-BE49-F238E27FC236}">
                <a16:creationId xmlns:a16="http://schemas.microsoft.com/office/drawing/2014/main" id="{3E51F5EE-6D8C-4C9F-B1B8-9EF882494731}"/>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31569262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7" name="6 Marcador de contenido"/>
          <p:cNvSpPr>
            <a:spLocks noGrp="1"/>
          </p:cNvSpPr>
          <p:nvPr>
            <p:ph sz="quarter" idx="10"/>
          </p:nvPr>
        </p:nvSpPr>
        <p:spPr>
          <a:xfrm>
            <a:off x="1200151" y="2276475"/>
            <a:ext cx="10176933" cy="3168650"/>
          </a:xfrm>
          <a:prstGeom prst="rect">
            <a:avLst/>
          </a:prstGeom>
        </p:spPr>
        <p:txBody>
          <a:bodyPr/>
          <a:lstStyle>
            <a:lvl1pPr>
              <a:buNone/>
              <a:defRPr/>
            </a:lvl1pPr>
          </a:lstStyle>
          <a:p>
            <a:pPr lvl="0"/>
            <a:endParaRPr lang="es-ES" dirty="0"/>
          </a:p>
        </p:txBody>
      </p:sp>
      <p:sp>
        <p:nvSpPr>
          <p:cNvPr id="4" name="Marcador de número de diapositiva 2">
            <a:extLst>
              <a:ext uri="{FF2B5EF4-FFF2-40B4-BE49-F238E27FC236}">
                <a16:creationId xmlns:a16="http://schemas.microsoft.com/office/drawing/2014/main" id="{BC9CFC48-8F57-42FF-B381-0AA987A2B57C}"/>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17892115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Diapositiva de título">
    <p:spTree>
      <p:nvGrpSpPr>
        <p:cNvPr id="1" name=""/>
        <p:cNvGrpSpPr/>
        <p:nvPr/>
      </p:nvGrpSpPr>
      <p:grpSpPr>
        <a:xfrm>
          <a:off x="0" y="0"/>
          <a:ext cx="0" cy="0"/>
          <a:chOff x="0" y="0"/>
          <a:chExt cx="0" cy="0"/>
        </a:xfrm>
      </p:grpSpPr>
      <p:sp>
        <p:nvSpPr>
          <p:cNvPr id="2" name="Marcador de número de diapositiva 2">
            <a:extLst>
              <a:ext uri="{FF2B5EF4-FFF2-40B4-BE49-F238E27FC236}">
                <a16:creationId xmlns:a16="http://schemas.microsoft.com/office/drawing/2014/main" id="{30CAC89C-A017-4701-8695-FAC10660C8EA}"/>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16619669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Sólo el título">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134101" y="6442076"/>
            <a:ext cx="605790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eaLnBrk="1" hangingPunct="1">
              <a:lnSpc>
                <a:spcPts val="1600"/>
              </a:lnSpc>
              <a:defRPr/>
            </a:pPr>
            <a:r>
              <a:rPr lang="es-ES_tradnl" altLang="es-ES" sz="1600" dirty="0">
                <a:solidFill>
                  <a:srgbClr val="0070C0"/>
                </a:solidFill>
              </a:rPr>
              <a:t> </a:t>
            </a:r>
            <a:br>
              <a:rPr lang="es-ES_tradnl" altLang="es-ES" sz="1600" dirty="0">
                <a:solidFill>
                  <a:srgbClr val="0070C0"/>
                </a:solidFill>
              </a:rPr>
            </a:br>
            <a:r>
              <a:rPr lang="es-ES" altLang="es-ES" sz="1200" dirty="0">
                <a:solidFill>
                  <a:srgbClr val="093846"/>
                </a:solidFill>
              </a:rPr>
              <a:t>Av. Américo Vespucio, 13 2ª planta 41092 - Sevilla </a:t>
            </a:r>
            <a:endParaRPr lang="es-ES_tradnl" altLang="es-ES" sz="1200" dirty="0">
              <a:solidFill>
                <a:srgbClr val="093846"/>
              </a:solidFill>
            </a:endParaRPr>
          </a:p>
        </p:txBody>
      </p:sp>
      <p:sp>
        <p:nvSpPr>
          <p:cNvPr id="12" name="12 Título"/>
          <p:cNvSpPr>
            <a:spLocks noGrp="1"/>
          </p:cNvSpPr>
          <p:nvPr>
            <p:ph type="title"/>
          </p:nvPr>
        </p:nvSpPr>
        <p:spPr>
          <a:xfrm>
            <a:off x="815413" y="2708920"/>
            <a:ext cx="10972800" cy="1152000"/>
          </a:xfrm>
          <a:prstGeom prst="rect">
            <a:avLst/>
          </a:prstGeom>
        </p:spPr>
        <p:txBody>
          <a:bodyPr/>
          <a:lstStyle>
            <a:lvl1pPr>
              <a:defRPr sz="3200" b="1">
                <a:solidFill>
                  <a:schemeClr val="bg1"/>
                </a:solidFill>
              </a:defRPr>
            </a:lvl1pPr>
          </a:lstStyle>
          <a:p>
            <a:r>
              <a:rPr lang="es-ES" dirty="0"/>
              <a:t>Haga clic para modificar el estilo de título del patrón</a:t>
            </a:r>
          </a:p>
        </p:txBody>
      </p:sp>
      <p:sp>
        <p:nvSpPr>
          <p:cNvPr id="17" name="16 Marcador de texto"/>
          <p:cNvSpPr>
            <a:spLocks noGrp="1"/>
          </p:cNvSpPr>
          <p:nvPr>
            <p:ph type="body" sz="quarter" idx="10"/>
          </p:nvPr>
        </p:nvSpPr>
        <p:spPr>
          <a:xfrm>
            <a:off x="1775884" y="3860800"/>
            <a:ext cx="8737600" cy="1081088"/>
          </a:xfrm>
          <a:prstGeom prst="rect">
            <a:avLst/>
          </a:prstGeom>
        </p:spPr>
        <p:txBody>
          <a:bodyPr/>
          <a:lstStyle>
            <a:lvl1pPr algn="ctr">
              <a:buNone/>
              <a:defRPr sz="2400" b="1" baseline="0">
                <a:solidFill>
                  <a:srgbClr val="002060"/>
                </a:solidFill>
              </a:defRPr>
            </a:lvl1pPr>
          </a:lstStyle>
          <a:p>
            <a:pPr lvl="0"/>
            <a:r>
              <a:rPr lang="es-ES" dirty="0"/>
              <a:t>Haga clic para modificar el estilo de texto del patrón</a:t>
            </a:r>
          </a:p>
        </p:txBody>
      </p:sp>
    </p:spTree>
    <p:extLst>
      <p:ext uri="{BB962C8B-B14F-4D97-AF65-F5344CB8AC3E}">
        <p14:creationId xmlns:p14="http://schemas.microsoft.com/office/powerpoint/2010/main" val="2749799331"/>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7"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9" name="7 Marcador de texto"/>
          <p:cNvSpPr>
            <a:spLocks noGrp="1"/>
          </p:cNvSpPr>
          <p:nvPr>
            <p:ph type="body" sz="quarter" idx="10"/>
          </p:nvPr>
        </p:nvSpPr>
        <p:spPr>
          <a:xfrm>
            <a:off x="815413" y="1988840"/>
            <a:ext cx="8354483" cy="3816350"/>
          </a:xfrm>
          <a:prstGeom prst="rect">
            <a:avLst/>
          </a:prstGeom>
        </p:spPr>
        <p:txBody>
          <a:bodyPr/>
          <a:lstStyle>
            <a:lvl1pPr>
              <a:buFont typeface="Wingdings" pitchFamily="2" charset="2"/>
              <a:buChar char="§"/>
              <a:defRPr sz="2400">
                <a:solidFill>
                  <a:schemeClr val="tx2">
                    <a:lumMod val="75000"/>
                  </a:schemeClr>
                </a:solidFill>
              </a:defRPr>
            </a:lvl1pPr>
            <a:lvl2pPr>
              <a:buFont typeface="Arial" pitchFamily="34" charset="0"/>
              <a:buChar char="•"/>
              <a:defRPr sz="2000">
                <a:solidFill>
                  <a:schemeClr val="tx2">
                    <a:lumMod val="75000"/>
                  </a:schemeClr>
                </a:solidFill>
              </a:defRPr>
            </a:lvl2pPr>
            <a:lvl3pPr>
              <a:buFont typeface="Courier New" pitchFamily="49" charset="0"/>
              <a:buChar char="o"/>
              <a:defRPr sz="1800">
                <a:solidFill>
                  <a:schemeClr val="tx2">
                    <a:lumMod val="75000"/>
                  </a:schemeClr>
                </a:solidFill>
              </a:defRPr>
            </a:lvl3pPr>
          </a:lstStyle>
          <a:p>
            <a:pPr lvl="0"/>
            <a:r>
              <a:rPr lang="es-ES" dirty="0"/>
              <a:t>Haga clic para modificar el estilo de texto del patrón</a:t>
            </a:r>
          </a:p>
          <a:p>
            <a:pPr lvl="1"/>
            <a:r>
              <a:rPr lang="es-ES" dirty="0"/>
              <a:t>Segundo nivel</a:t>
            </a:r>
          </a:p>
          <a:p>
            <a:pPr lvl="2"/>
            <a:r>
              <a:rPr lang="es-ES" dirty="0"/>
              <a:t>Tercer nivel</a:t>
            </a:r>
          </a:p>
        </p:txBody>
      </p:sp>
      <p:sp>
        <p:nvSpPr>
          <p:cNvPr id="13" name="12 Marcador de contenido"/>
          <p:cNvSpPr>
            <a:spLocks noGrp="1"/>
          </p:cNvSpPr>
          <p:nvPr>
            <p:ph sz="quarter" idx="11"/>
          </p:nvPr>
        </p:nvSpPr>
        <p:spPr>
          <a:xfrm>
            <a:off x="5903979" y="2924944"/>
            <a:ext cx="5954184" cy="2519362"/>
          </a:xfrm>
          <a:prstGeom prst="rect">
            <a:avLst/>
          </a:prstGeom>
        </p:spPr>
        <p:txBody>
          <a:bodyPr/>
          <a:lstStyle>
            <a:lvl1pPr>
              <a:buNone/>
              <a:defRPr/>
            </a:lvl1pPr>
          </a:lstStyle>
          <a:p>
            <a:pPr lvl="0"/>
            <a:endParaRPr lang="es-ES" dirty="0"/>
          </a:p>
        </p:txBody>
      </p:sp>
      <p:sp>
        <p:nvSpPr>
          <p:cNvPr id="5" name="Marcador de número de diapositiva 2">
            <a:extLst>
              <a:ext uri="{FF2B5EF4-FFF2-40B4-BE49-F238E27FC236}">
                <a16:creationId xmlns:a16="http://schemas.microsoft.com/office/drawing/2014/main" id="{3E51F5EE-6D8C-4C9F-B1B8-9EF882494731}"/>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3789566300"/>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7" name="6 Marcador de contenido"/>
          <p:cNvSpPr>
            <a:spLocks noGrp="1"/>
          </p:cNvSpPr>
          <p:nvPr>
            <p:ph sz="quarter" idx="10"/>
          </p:nvPr>
        </p:nvSpPr>
        <p:spPr>
          <a:xfrm>
            <a:off x="1200151" y="2276475"/>
            <a:ext cx="10176933" cy="3168650"/>
          </a:xfrm>
          <a:prstGeom prst="rect">
            <a:avLst/>
          </a:prstGeom>
        </p:spPr>
        <p:txBody>
          <a:bodyPr/>
          <a:lstStyle>
            <a:lvl1pPr>
              <a:buNone/>
              <a:defRPr/>
            </a:lvl1pPr>
          </a:lstStyle>
          <a:p>
            <a:pPr lvl="0"/>
            <a:endParaRPr lang="es-ES" dirty="0"/>
          </a:p>
        </p:txBody>
      </p:sp>
      <p:sp>
        <p:nvSpPr>
          <p:cNvPr id="4" name="Marcador de número de diapositiva 2">
            <a:extLst>
              <a:ext uri="{FF2B5EF4-FFF2-40B4-BE49-F238E27FC236}">
                <a16:creationId xmlns:a16="http://schemas.microsoft.com/office/drawing/2014/main" id="{BC9CFC48-8F57-42FF-B381-0AA987A2B57C}"/>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1384338968"/>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iapositiva de título">
    <p:spTree>
      <p:nvGrpSpPr>
        <p:cNvPr id="1" name=""/>
        <p:cNvGrpSpPr/>
        <p:nvPr/>
      </p:nvGrpSpPr>
      <p:grpSpPr>
        <a:xfrm>
          <a:off x="0" y="0"/>
          <a:ext cx="0" cy="0"/>
          <a:chOff x="0" y="0"/>
          <a:chExt cx="0" cy="0"/>
        </a:xfrm>
      </p:grpSpPr>
      <p:sp>
        <p:nvSpPr>
          <p:cNvPr id="2" name="Marcador de número de diapositiva 2">
            <a:extLst>
              <a:ext uri="{FF2B5EF4-FFF2-40B4-BE49-F238E27FC236}">
                <a16:creationId xmlns:a16="http://schemas.microsoft.com/office/drawing/2014/main" id="{30CAC89C-A017-4701-8695-FAC10660C8EA}"/>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570620841"/>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8" name="7 Marcador de texto"/>
          <p:cNvSpPr>
            <a:spLocks noGrp="1"/>
          </p:cNvSpPr>
          <p:nvPr>
            <p:ph type="body" sz="quarter" idx="10"/>
          </p:nvPr>
        </p:nvSpPr>
        <p:spPr>
          <a:xfrm>
            <a:off x="815413" y="1988840"/>
            <a:ext cx="8354483" cy="3816350"/>
          </a:xfrm>
          <a:prstGeom prst="rect">
            <a:avLst/>
          </a:prstGeom>
        </p:spPr>
        <p:txBody>
          <a:bodyPr/>
          <a:lstStyle>
            <a:lvl1pPr>
              <a:buFont typeface="Wingdings" pitchFamily="2" charset="2"/>
              <a:buChar char="§"/>
              <a:defRPr sz="2400">
                <a:solidFill>
                  <a:schemeClr val="tx2">
                    <a:lumMod val="75000"/>
                  </a:schemeClr>
                </a:solidFill>
              </a:defRPr>
            </a:lvl1pPr>
            <a:lvl2pPr>
              <a:buFont typeface="Arial" pitchFamily="34" charset="0"/>
              <a:buChar char="•"/>
              <a:defRPr sz="2000">
                <a:solidFill>
                  <a:schemeClr val="tx2">
                    <a:lumMod val="75000"/>
                  </a:schemeClr>
                </a:solidFill>
              </a:defRPr>
            </a:lvl2pPr>
            <a:lvl3pPr>
              <a:buFont typeface="Courier New" pitchFamily="49" charset="0"/>
              <a:buChar char="o"/>
              <a:defRPr sz="1800">
                <a:solidFill>
                  <a:schemeClr val="tx2">
                    <a:lumMod val="75000"/>
                  </a:schemeClr>
                </a:solidFill>
              </a:defRPr>
            </a:lvl3pPr>
          </a:lstStyle>
          <a:p>
            <a:pPr lvl="0"/>
            <a:r>
              <a:rPr lang="es-ES" dirty="0"/>
              <a:t>Haga clic para modificar el estilo de texto del patrón</a:t>
            </a:r>
          </a:p>
          <a:p>
            <a:pPr lvl="1"/>
            <a:r>
              <a:rPr lang="es-ES" dirty="0"/>
              <a:t>Segundo nivel</a:t>
            </a:r>
          </a:p>
          <a:p>
            <a:pPr lvl="2"/>
            <a:r>
              <a:rPr lang="es-ES" dirty="0"/>
              <a:t>Tercer nivel</a:t>
            </a:r>
          </a:p>
        </p:txBody>
      </p:sp>
      <p:sp>
        <p:nvSpPr>
          <p:cNvPr id="4" name="Marcador de número de diapositiva 2">
            <a:extLst>
              <a:ext uri="{FF2B5EF4-FFF2-40B4-BE49-F238E27FC236}">
                <a16:creationId xmlns:a16="http://schemas.microsoft.com/office/drawing/2014/main" id="{1FA5A280-2A66-4C64-957B-E13D595802DE}"/>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1102485714"/>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ítulo y objetos">
    <p:spTree>
      <p:nvGrpSpPr>
        <p:cNvPr id="1" name=""/>
        <p:cNvGrpSpPr/>
        <p:nvPr/>
      </p:nvGrpSpPr>
      <p:grpSpPr>
        <a:xfrm>
          <a:off x="0" y="0"/>
          <a:ext cx="0" cy="0"/>
          <a:chOff x="0" y="0"/>
          <a:chExt cx="0" cy="0"/>
        </a:xfrm>
      </p:grpSpPr>
      <p:sp>
        <p:nvSpPr>
          <p:cNvPr id="7" name="1 Título"/>
          <p:cNvSpPr>
            <a:spLocks noGrp="1"/>
          </p:cNvSpPr>
          <p:nvPr>
            <p:ph type="ctrTitle"/>
          </p:nvPr>
        </p:nvSpPr>
        <p:spPr>
          <a:xfrm>
            <a:off x="623392" y="836713"/>
            <a:ext cx="10753195" cy="864096"/>
          </a:xfrm>
          <a:prstGeom prst="rect">
            <a:avLst/>
          </a:prstGeom>
        </p:spPr>
        <p:txBody>
          <a:bodyPr/>
          <a:lstStyle>
            <a:lvl1pPr algn="l">
              <a:defRPr sz="2800" baseline="0">
                <a:solidFill>
                  <a:schemeClr val="tx2">
                    <a:lumMod val="60000"/>
                    <a:lumOff val="40000"/>
                  </a:schemeClr>
                </a:solidFill>
              </a:defRPr>
            </a:lvl1pPr>
          </a:lstStyle>
          <a:p>
            <a:r>
              <a:rPr lang="es-ES" dirty="0"/>
              <a:t>Haga clic para modificar el estilo de título del patrón</a:t>
            </a:r>
          </a:p>
        </p:txBody>
      </p:sp>
      <p:sp>
        <p:nvSpPr>
          <p:cNvPr id="9" name="7 Marcador de texto"/>
          <p:cNvSpPr>
            <a:spLocks noGrp="1"/>
          </p:cNvSpPr>
          <p:nvPr>
            <p:ph type="body" sz="quarter" idx="10"/>
          </p:nvPr>
        </p:nvSpPr>
        <p:spPr>
          <a:xfrm>
            <a:off x="815413" y="1988840"/>
            <a:ext cx="8354483" cy="3816350"/>
          </a:xfrm>
          <a:prstGeom prst="rect">
            <a:avLst/>
          </a:prstGeom>
        </p:spPr>
        <p:txBody>
          <a:bodyPr/>
          <a:lstStyle>
            <a:lvl1pPr>
              <a:buFont typeface="Wingdings" pitchFamily="2" charset="2"/>
              <a:buChar char="§"/>
              <a:defRPr sz="2400">
                <a:solidFill>
                  <a:schemeClr val="tx2">
                    <a:lumMod val="75000"/>
                  </a:schemeClr>
                </a:solidFill>
              </a:defRPr>
            </a:lvl1pPr>
            <a:lvl2pPr>
              <a:buFont typeface="Arial" pitchFamily="34" charset="0"/>
              <a:buChar char="•"/>
              <a:defRPr sz="2000">
                <a:solidFill>
                  <a:schemeClr val="tx2">
                    <a:lumMod val="75000"/>
                  </a:schemeClr>
                </a:solidFill>
              </a:defRPr>
            </a:lvl2pPr>
            <a:lvl3pPr>
              <a:buFont typeface="Courier New" pitchFamily="49" charset="0"/>
              <a:buChar char="o"/>
              <a:defRPr sz="1800">
                <a:solidFill>
                  <a:schemeClr val="tx2">
                    <a:lumMod val="75000"/>
                  </a:schemeClr>
                </a:solidFill>
              </a:defRPr>
            </a:lvl3pPr>
          </a:lstStyle>
          <a:p>
            <a:pPr lvl="0"/>
            <a:r>
              <a:rPr lang="es-ES" dirty="0"/>
              <a:t>Haga clic para modificar el estilo de texto del patrón</a:t>
            </a:r>
          </a:p>
          <a:p>
            <a:pPr lvl="1"/>
            <a:r>
              <a:rPr lang="es-ES" dirty="0"/>
              <a:t>Segundo nivel</a:t>
            </a:r>
          </a:p>
          <a:p>
            <a:pPr lvl="2"/>
            <a:r>
              <a:rPr lang="es-ES" dirty="0"/>
              <a:t>Tercer nivel</a:t>
            </a:r>
          </a:p>
        </p:txBody>
      </p:sp>
      <p:sp>
        <p:nvSpPr>
          <p:cNvPr id="13" name="12 Marcador de contenido"/>
          <p:cNvSpPr>
            <a:spLocks noGrp="1"/>
          </p:cNvSpPr>
          <p:nvPr>
            <p:ph sz="quarter" idx="11"/>
          </p:nvPr>
        </p:nvSpPr>
        <p:spPr>
          <a:xfrm>
            <a:off x="5903979" y="2924944"/>
            <a:ext cx="5954184" cy="2519362"/>
          </a:xfrm>
          <a:prstGeom prst="rect">
            <a:avLst/>
          </a:prstGeom>
        </p:spPr>
        <p:txBody>
          <a:bodyPr/>
          <a:lstStyle>
            <a:lvl1pPr>
              <a:buNone/>
              <a:defRPr/>
            </a:lvl1pPr>
          </a:lstStyle>
          <a:p>
            <a:pPr lvl="0"/>
            <a:endParaRPr lang="es-ES" dirty="0"/>
          </a:p>
        </p:txBody>
      </p:sp>
      <p:sp>
        <p:nvSpPr>
          <p:cNvPr id="5" name="Marcador de número de diapositiva 2">
            <a:extLst>
              <a:ext uri="{FF2B5EF4-FFF2-40B4-BE49-F238E27FC236}">
                <a16:creationId xmlns:a16="http://schemas.microsoft.com/office/drawing/2014/main" id="{3E51F5EE-6D8C-4C9F-B1B8-9EF882494731}"/>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spTree>
    <p:extLst>
      <p:ext uri="{BB962C8B-B14F-4D97-AF65-F5344CB8AC3E}">
        <p14:creationId xmlns:p14="http://schemas.microsoft.com/office/powerpoint/2010/main" val="2388509835"/>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Sólo el título">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134101" y="6442076"/>
            <a:ext cx="605790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eaLnBrk="1" hangingPunct="1">
              <a:lnSpc>
                <a:spcPts val="1600"/>
              </a:lnSpc>
              <a:defRPr/>
            </a:pPr>
            <a:r>
              <a:rPr lang="es-ES_tradnl" altLang="es-ES" sz="1600" dirty="0">
                <a:solidFill>
                  <a:srgbClr val="0070C0"/>
                </a:solidFill>
              </a:rPr>
              <a:t> </a:t>
            </a:r>
            <a:br>
              <a:rPr lang="es-ES_tradnl" altLang="es-ES" sz="1600" dirty="0">
                <a:solidFill>
                  <a:srgbClr val="0070C0"/>
                </a:solidFill>
              </a:rPr>
            </a:br>
            <a:r>
              <a:rPr lang="es-ES" altLang="es-ES" sz="1200" dirty="0">
                <a:solidFill>
                  <a:srgbClr val="093846"/>
                </a:solidFill>
              </a:rPr>
              <a:t>Av. Américo Vespucio, 13 2ª planta 41092 - Sevilla </a:t>
            </a:r>
            <a:endParaRPr lang="es-ES_tradnl" altLang="es-ES" sz="1200" dirty="0">
              <a:solidFill>
                <a:srgbClr val="093846"/>
              </a:solidFill>
            </a:endParaRPr>
          </a:p>
        </p:txBody>
      </p:sp>
      <p:sp>
        <p:nvSpPr>
          <p:cNvPr id="12" name="12 Título"/>
          <p:cNvSpPr>
            <a:spLocks noGrp="1"/>
          </p:cNvSpPr>
          <p:nvPr>
            <p:ph type="title"/>
          </p:nvPr>
        </p:nvSpPr>
        <p:spPr>
          <a:xfrm>
            <a:off x="815413" y="2708920"/>
            <a:ext cx="10972800" cy="1152000"/>
          </a:xfrm>
          <a:prstGeom prst="rect">
            <a:avLst/>
          </a:prstGeom>
        </p:spPr>
        <p:txBody>
          <a:bodyPr/>
          <a:lstStyle>
            <a:lvl1pPr>
              <a:defRPr sz="3200" b="1">
                <a:solidFill>
                  <a:schemeClr val="bg1"/>
                </a:solidFill>
              </a:defRPr>
            </a:lvl1pPr>
          </a:lstStyle>
          <a:p>
            <a:r>
              <a:rPr lang="es-ES" dirty="0"/>
              <a:t>Haga clic para modificar el estilo de título del patrón</a:t>
            </a:r>
          </a:p>
        </p:txBody>
      </p:sp>
      <p:sp>
        <p:nvSpPr>
          <p:cNvPr id="17" name="16 Marcador de texto"/>
          <p:cNvSpPr>
            <a:spLocks noGrp="1"/>
          </p:cNvSpPr>
          <p:nvPr>
            <p:ph type="body" sz="quarter" idx="10"/>
          </p:nvPr>
        </p:nvSpPr>
        <p:spPr>
          <a:xfrm>
            <a:off x="1775884" y="3860800"/>
            <a:ext cx="8737600" cy="1081088"/>
          </a:xfrm>
          <a:prstGeom prst="rect">
            <a:avLst/>
          </a:prstGeom>
        </p:spPr>
        <p:txBody>
          <a:bodyPr/>
          <a:lstStyle>
            <a:lvl1pPr algn="ctr">
              <a:buNone/>
              <a:defRPr sz="2400" b="1" baseline="0">
                <a:solidFill>
                  <a:srgbClr val="002060"/>
                </a:solidFill>
              </a:defRPr>
            </a:lvl1pPr>
          </a:lstStyle>
          <a:p>
            <a:pPr lvl="0"/>
            <a:r>
              <a:rPr lang="es-ES" dirty="0"/>
              <a:t>Haga clic para modificar el estilo de texto del patrón</a:t>
            </a:r>
          </a:p>
        </p:txBody>
      </p:sp>
    </p:spTree>
    <p:extLst>
      <p:ext uri="{BB962C8B-B14F-4D97-AF65-F5344CB8AC3E}">
        <p14:creationId xmlns:p14="http://schemas.microsoft.com/office/powerpoint/2010/main" val="2618368008"/>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3" name="Rectangle 5"/>
          <p:cNvSpPr>
            <a:spLocks noChangeArrowheads="1"/>
          </p:cNvSpPr>
          <p:nvPr userDrawn="1"/>
        </p:nvSpPr>
        <p:spPr bwMode="auto">
          <a:xfrm>
            <a:off x="6134101" y="6442076"/>
            <a:ext cx="605790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eaLnBrk="1" hangingPunct="1">
              <a:lnSpc>
                <a:spcPts val="1600"/>
              </a:lnSpc>
              <a:defRPr/>
            </a:pPr>
            <a:r>
              <a:rPr lang="es-ES_tradnl" altLang="es-ES" sz="1600" dirty="0">
                <a:solidFill>
                  <a:srgbClr val="0070C0"/>
                </a:solidFill>
              </a:rPr>
              <a:t> </a:t>
            </a:r>
            <a:br>
              <a:rPr lang="es-ES_tradnl" altLang="es-ES" sz="1600" dirty="0">
                <a:solidFill>
                  <a:srgbClr val="0070C0"/>
                </a:solidFill>
              </a:rPr>
            </a:br>
            <a:r>
              <a:rPr lang="es-ES" altLang="es-ES" sz="1200" dirty="0">
                <a:solidFill>
                  <a:srgbClr val="093846"/>
                </a:solidFill>
              </a:rPr>
              <a:t>Av. Américo Vespucio, 13 2ª planta 41092 - Sevilla </a:t>
            </a:r>
            <a:endParaRPr lang="es-ES_tradnl" altLang="es-ES" sz="1200" dirty="0">
              <a:solidFill>
                <a:srgbClr val="093846"/>
              </a:solidFill>
            </a:endParaRPr>
          </a:p>
        </p:txBody>
      </p:sp>
      <p:sp>
        <p:nvSpPr>
          <p:cNvPr id="13" name="12 Título"/>
          <p:cNvSpPr>
            <a:spLocks noGrp="1"/>
          </p:cNvSpPr>
          <p:nvPr>
            <p:ph type="title"/>
          </p:nvPr>
        </p:nvSpPr>
        <p:spPr>
          <a:xfrm>
            <a:off x="815413" y="2708920"/>
            <a:ext cx="10972800" cy="1152000"/>
          </a:xfrm>
          <a:prstGeom prst="rect">
            <a:avLst/>
          </a:prstGeom>
        </p:spPr>
        <p:txBody>
          <a:bodyPr/>
          <a:lstStyle>
            <a:lvl1pPr>
              <a:defRPr sz="3200" b="1">
                <a:solidFill>
                  <a:schemeClr val="bg1"/>
                </a:solidFill>
              </a:defRPr>
            </a:lvl1pPr>
          </a:lstStyle>
          <a:p>
            <a:r>
              <a:rPr lang="es-ES" dirty="0"/>
              <a:t>Haga clic para modificar el estilo de título del patrón</a:t>
            </a:r>
          </a:p>
        </p:txBody>
      </p:sp>
    </p:spTree>
    <p:extLst>
      <p:ext uri="{BB962C8B-B14F-4D97-AF65-F5344CB8AC3E}">
        <p14:creationId xmlns:p14="http://schemas.microsoft.com/office/powerpoint/2010/main" val="551356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134101" y="6442076"/>
            <a:ext cx="605790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r" eaLnBrk="1" hangingPunct="1">
              <a:lnSpc>
                <a:spcPts val="1600"/>
              </a:lnSpc>
              <a:defRPr/>
            </a:pPr>
            <a:r>
              <a:rPr lang="es-ES_tradnl" altLang="es-ES" sz="1600" dirty="0">
                <a:solidFill>
                  <a:srgbClr val="0070C0"/>
                </a:solidFill>
              </a:rPr>
              <a:t> </a:t>
            </a:r>
            <a:br>
              <a:rPr lang="es-ES_tradnl" altLang="es-ES" sz="1600" dirty="0">
                <a:solidFill>
                  <a:srgbClr val="0070C0"/>
                </a:solidFill>
              </a:rPr>
            </a:br>
            <a:r>
              <a:rPr lang="es-ES" altLang="es-ES" sz="1200" dirty="0">
                <a:solidFill>
                  <a:srgbClr val="093846"/>
                </a:solidFill>
              </a:rPr>
              <a:t>Av. Américo Vespucio, 13 2ª planta 41092 - Sevilla </a:t>
            </a:r>
            <a:endParaRPr lang="es-ES_tradnl" altLang="es-ES" sz="1200" dirty="0">
              <a:solidFill>
                <a:srgbClr val="093846"/>
              </a:solidFill>
            </a:endParaRPr>
          </a:p>
        </p:txBody>
      </p:sp>
      <p:sp>
        <p:nvSpPr>
          <p:cNvPr id="12" name="12 Título"/>
          <p:cNvSpPr>
            <a:spLocks noGrp="1"/>
          </p:cNvSpPr>
          <p:nvPr>
            <p:ph type="title"/>
          </p:nvPr>
        </p:nvSpPr>
        <p:spPr>
          <a:xfrm>
            <a:off x="815413" y="2708920"/>
            <a:ext cx="10972800" cy="1152000"/>
          </a:xfrm>
          <a:prstGeom prst="rect">
            <a:avLst/>
          </a:prstGeom>
        </p:spPr>
        <p:txBody>
          <a:bodyPr/>
          <a:lstStyle>
            <a:lvl1pPr>
              <a:defRPr sz="3200" b="1">
                <a:solidFill>
                  <a:schemeClr val="bg1"/>
                </a:solidFill>
              </a:defRPr>
            </a:lvl1pPr>
          </a:lstStyle>
          <a:p>
            <a:r>
              <a:rPr lang="es-ES" dirty="0"/>
              <a:t>Haga clic para modificar el estilo de título del patrón</a:t>
            </a:r>
          </a:p>
        </p:txBody>
      </p:sp>
      <p:sp>
        <p:nvSpPr>
          <p:cNvPr id="17" name="16 Marcador de texto"/>
          <p:cNvSpPr>
            <a:spLocks noGrp="1"/>
          </p:cNvSpPr>
          <p:nvPr>
            <p:ph type="body" sz="quarter" idx="10"/>
          </p:nvPr>
        </p:nvSpPr>
        <p:spPr>
          <a:xfrm>
            <a:off x="1775884" y="3860800"/>
            <a:ext cx="8737600" cy="1081088"/>
          </a:xfrm>
          <a:prstGeom prst="rect">
            <a:avLst/>
          </a:prstGeom>
        </p:spPr>
        <p:txBody>
          <a:bodyPr/>
          <a:lstStyle>
            <a:lvl1pPr algn="ctr">
              <a:buNone/>
              <a:defRPr sz="2400" b="1" baseline="0">
                <a:solidFill>
                  <a:srgbClr val="002060"/>
                </a:solidFill>
              </a:defRPr>
            </a:lvl1pPr>
          </a:lstStyle>
          <a:p>
            <a:pPr lvl="0"/>
            <a:r>
              <a:rPr lang="es-ES" dirty="0"/>
              <a:t>Haga clic para modificar el estilo de texto del patrón</a:t>
            </a:r>
          </a:p>
        </p:txBody>
      </p:sp>
    </p:spTree>
    <p:extLst>
      <p:ext uri="{BB962C8B-B14F-4D97-AF65-F5344CB8AC3E}">
        <p14:creationId xmlns:p14="http://schemas.microsoft.com/office/powerpoint/2010/main" val="29790902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0.xml"/><Relationship Id="rId7" Type="http://schemas.openxmlformats.org/officeDocument/2006/relationships/image" Target="../media/image4.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3.jpeg"/><Relationship Id="rId5" Type="http://schemas.openxmlformats.org/officeDocument/2006/relationships/theme" Target="../theme/theme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10" Type="http://schemas.openxmlformats.org/officeDocument/2006/relationships/image" Target="../media/image5.png"/><Relationship Id="rId4" Type="http://schemas.openxmlformats.org/officeDocument/2006/relationships/slideLayout" Target="../slideLayouts/slideLayout15.xml"/><Relationship Id="rId9"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7 Rectángulo"/>
          <p:cNvSpPr/>
          <p:nvPr userDrawn="1"/>
        </p:nvSpPr>
        <p:spPr>
          <a:xfrm>
            <a:off x="0" y="6807200"/>
            <a:ext cx="12192000" cy="50800"/>
          </a:xfrm>
          <a:prstGeom prst="rect">
            <a:avLst/>
          </a:prstGeom>
          <a:solidFill>
            <a:srgbClr val="0938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 dirty="0"/>
          </a:p>
        </p:txBody>
      </p:sp>
      <p:pic>
        <p:nvPicPr>
          <p:cNvPr id="2" name="Imagen 1"/>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143339" y="615822"/>
            <a:ext cx="3569223" cy="628016"/>
          </a:xfrm>
          <a:prstGeom prst="rect">
            <a:avLst/>
          </a:prstGeom>
        </p:spPr>
      </p:pic>
      <p:sp>
        <p:nvSpPr>
          <p:cNvPr id="3" name="Marcador de número de diapositiva 2">
            <a:extLst>
              <a:ext uri="{FF2B5EF4-FFF2-40B4-BE49-F238E27FC236}">
                <a16:creationId xmlns:a16="http://schemas.microsoft.com/office/drawing/2014/main" id="{0893E3E0-51F8-4742-9EC4-B69CE452A528}"/>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pic>
        <p:nvPicPr>
          <p:cNvPr id="4" name="Imagen 3">
            <a:extLst>
              <a:ext uri="{FF2B5EF4-FFF2-40B4-BE49-F238E27FC236}">
                <a16:creationId xmlns:a16="http://schemas.microsoft.com/office/drawing/2014/main" id="{A6476B8D-D32E-481B-AFF6-637B493D8C80}"/>
              </a:ext>
            </a:extLst>
          </p:cNvPr>
          <p:cNvPicPr>
            <a:picLocks noChangeAspect="1"/>
          </p:cNvPicPr>
          <p:nvPr userDrawn="1"/>
        </p:nvPicPr>
        <p:blipFill>
          <a:blip r:embed="rId10"/>
          <a:stretch>
            <a:fillRect/>
          </a:stretch>
        </p:blipFill>
        <p:spPr>
          <a:xfrm>
            <a:off x="0" y="-27384"/>
            <a:ext cx="12192000" cy="621792"/>
          </a:xfrm>
          <a:prstGeom prst="rect">
            <a:avLst/>
          </a:prstGeom>
        </p:spPr>
      </p:pic>
    </p:spTree>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87" r:id="rId5"/>
    <p:sldLayoutId id="2147483788" r:id="rId6"/>
    <p:sldLayoutId id="2147483789" r:id="rId7"/>
  </p:sldLayoutIdLst>
  <mc:AlternateContent xmlns:mc="http://schemas.openxmlformats.org/markup-compatibility/2006" xmlns:p14="http://schemas.microsoft.com/office/powerpoint/2010/main">
    <mc:Choice Requires="p14">
      <p:transition spd="slow" p14:dur="10000"/>
    </mc:Choice>
    <mc:Fallback xmlns="">
      <p:transition spd="slow"/>
    </mc:Fallback>
  </mc:AlternateContent>
  <p:hf hdr="0" ftr="0" dt="0"/>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6">
            <a:biLevel thresh="25000"/>
          </a:blip>
          <a:srcRect/>
          <a:stretch>
            <a:fillRect/>
          </a:stretch>
        </a:blipFill>
        <a:effectLst/>
      </p:bgPr>
    </p:bg>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048F5250-2827-446F-A648-695178A1A756}"/>
              </a:ext>
            </a:extLst>
          </p:cNvPr>
          <p:cNvPicPr>
            <a:picLocks noChangeAspect="1"/>
          </p:cNvPicPr>
          <p:nvPr userDrawn="1"/>
        </p:nvPicPr>
        <p:blipFill>
          <a:blip r:embed="rId7"/>
          <a:stretch>
            <a:fillRect/>
          </a:stretch>
        </p:blipFill>
        <p:spPr>
          <a:xfrm>
            <a:off x="0" y="0"/>
            <a:ext cx="12192000" cy="6858000"/>
          </a:xfrm>
          <a:prstGeom prst="rect">
            <a:avLst/>
          </a:prstGeom>
        </p:spPr>
      </p:pic>
      <p:pic>
        <p:nvPicPr>
          <p:cNvPr id="4" name="Imagen 3" descr="Imagen que contiene dibujo&#10;&#10;Descripción generada automáticamente">
            <a:extLst>
              <a:ext uri="{FF2B5EF4-FFF2-40B4-BE49-F238E27FC236}">
                <a16:creationId xmlns:a16="http://schemas.microsoft.com/office/drawing/2014/main" id="{D7A14C8F-25DB-49EB-B47A-658893AD7E74}"/>
              </a:ext>
            </a:extLst>
          </p:cNvPr>
          <p:cNvPicPr>
            <a:picLocks noChangeAspect="1"/>
          </p:cNvPicPr>
          <p:nvPr userDrawn="1"/>
        </p:nvPicPr>
        <p:blipFill>
          <a:blip r:embed="rId8"/>
          <a:stretch>
            <a:fillRect/>
          </a:stretch>
        </p:blipFill>
        <p:spPr>
          <a:xfrm>
            <a:off x="25422" y="0"/>
            <a:ext cx="2182146" cy="803949"/>
          </a:xfrm>
          <a:prstGeom prst="rect">
            <a:avLst/>
          </a:prstGeom>
        </p:spPr>
      </p:pic>
    </p:spTree>
    <p:extLst>
      <p:ext uri="{BB962C8B-B14F-4D97-AF65-F5344CB8AC3E}">
        <p14:creationId xmlns:p14="http://schemas.microsoft.com/office/powerpoint/2010/main" val="1721860238"/>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Lst>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7 Rectángulo"/>
          <p:cNvSpPr/>
          <p:nvPr userDrawn="1"/>
        </p:nvSpPr>
        <p:spPr>
          <a:xfrm>
            <a:off x="0" y="6807200"/>
            <a:ext cx="12192000" cy="50800"/>
          </a:xfrm>
          <a:prstGeom prst="rect">
            <a:avLst/>
          </a:prstGeom>
          <a:solidFill>
            <a:srgbClr val="0938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 dirty="0"/>
          </a:p>
        </p:txBody>
      </p:sp>
      <p:pic>
        <p:nvPicPr>
          <p:cNvPr id="2" name="Imagen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43339" y="615822"/>
            <a:ext cx="3569223" cy="628016"/>
          </a:xfrm>
          <a:prstGeom prst="rect">
            <a:avLst/>
          </a:prstGeom>
        </p:spPr>
      </p:pic>
      <p:sp>
        <p:nvSpPr>
          <p:cNvPr id="3" name="Marcador de número de diapositiva 2">
            <a:extLst>
              <a:ext uri="{FF2B5EF4-FFF2-40B4-BE49-F238E27FC236}">
                <a16:creationId xmlns:a16="http://schemas.microsoft.com/office/drawing/2014/main" id="{0893E3E0-51F8-4742-9EC4-B69CE452A528}"/>
              </a:ext>
            </a:extLst>
          </p:cNvPr>
          <p:cNvSpPr>
            <a:spLocks noGrp="1"/>
          </p:cNvSpPr>
          <p:nvPr>
            <p:ph type="sldNum" sz="quarter" idx="4"/>
          </p:nvPr>
        </p:nvSpPr>
        <p:spPr>
          <a:xfrm>
            <a:off x="11417705" y="6356350"/>
            <a:ext cx="654968" cy="365125"/>
          </a:xfrm>
          <a:prstGeom prst="rect">
            <a:avLst/>
          </a:prstGeom>
        </p:spPr>
        <p:txBody>
          <a:bodyPr vert="horz" lIns="91440" tIns="45720" rIns="91440" bIns="45720" rtlCol="0" anchor="ctr"/>
          <a:lstStyle>
            <a:lvl1pPr algn="r">
              <a:defRPr sz="900">
                <a:solidFill>
                  <a:schemeClr val="tx1">
                    <a:lumMod val="50000"/>
                    <a:lumOff val="50000"/>
                  </a:schemeClr>
                </a:solidFill>
              </a:defRPr>
            </a:lvl1pPr>
          </a:lstStyle>
          <a:p>
            <a:fld id="{1BC21198-D50D-4EFA-BC26-0CB323897433}" type="slidenum">
              <a:rPr lang="es-ES" smtClean="0"/>
              <a:pPr/>
              <a:t>‹Nº›</a:t>
            </a:fld>
            <a:endParaRPr lang="es-ES"/>
          </a:p>
        </p:txBody>
      </p:sp>
      <p:pic>
        <p:nvPicPr>
          <p:cNvPr id="4" name="Imagen 3">
            <a:extLst>
              <a:ext uri="{FF2B5EF4-FFF2-40B4-BE49-F238E27FC236}">
                <a16:creationId xmlns:a16="http://schemas.microsoft.com/office/drawing/2014/main" id="{A6476B8D-D32E-481B-AFF6-637B493D8C80}"/>
              </a:ext>
            </a:extLst>
          </p:cNvPr>
          <p:cNvPicPr>
            <a:picLocks noChangeAspect="1"/>
          </p:cNvPicPr>
          <p:nvPr userDrawn="1"/>
        </p:nvPicPr>
        <p:blipFill>
          <a:blip r:embed="rId8"/>
          <a:stretch>
            <a:fillRect/>
          </a:stretch>
        </p:blipFill>
        <p:spPr>
          <a:xfrm>
            <a:off x="0" y="0"/>
            <a:ext cx="12192000" cy="621792"/>
          </a:xfrm>
          <a:prstGeom prst="rect">
            <a:avLst/>
          </a:prstGeom>
        </p:spPr>
      </p:pic>
      <p:pic>
        <p:nvPicPr>
          <p:cNvPr id="6" name="Imagen 5">
            <a:extLst>
              <a:ext uri="{FF2B5EF4-FFF2-40B4-BE49-F238E27FC236}">
                <a16:creationId xmlns:a16="http://schemas.microsoft.com/office/drawing/2014/main" id="{7334FC4F-7EEB-4DF9-9098-C3CC4ACD83E9}"/>
              </a:ext>
            </a:extLst>
          </p:cNvPr>
          <p:cNvPicPr>
            <a:picLocks noChangeAspect="1"/>
          </p:cNvPicPr>
          <p:nvPr userDrawn="1"/>
        </p:nvPicPr>
        <p:blipFill>
          <a:blip r:embed="rId9"/>
          <a:stretch>
            <a:fillRect/>
          </a:stretch>
        </p:blipFill>
        <p:spPr>
          <a:xfrm>
            <a:off x="-1" y="7378"/>
            <a:ext cx="3400425" cy="581025"/>
          </a:xfrm>
          <a:prstGeom prst="rect">
            <a:avLst/>
          </a:prstGeom>
        </p:spPr>
      </p:pic>
      <p:pic>
        <p:nvPicPr>
          <p:cNvPr id="7" name="Imagen 6" descr="Imagen que contiene dibujo&#10;&#10;Descripción generada automáticamente">
            <a:extLst>
              <a:ext uri="{FF2B5EF4-FFF2-40B4-BE49-F238E27FC236}">
                <a16:creationId xmlns:a16="http://schemas.microsoft.com/office/drawing/2014/main" id="{4654E920-B4D9-4E1F-8DDF-886E48C50BF1}"/>
              </a:ext>
            </a:extLst>
          </p:cNvPr>
          <p:cNvPicPr>
            <a:picLocks noChangeAspect="1"/>
          </p:cNvPicPr>
          <p:nvPr userDrawn="1"/>
        </p:nvPicPr>
        <p:blipFill>
          <a:blip r:embed="rId10"/>
          <a:stretch>
            <a:fillRect/>
          </a:stretch>
        </p:blipFill>
        <p:spPr>
          <a:xfrm>
            <a:off x="25422" y="0"/>
            <a:ext cx="1606082" cy="591715"/>
          </a:xfrm>
          <a:prstGeom prst="rect">
            <a:avLst/>
          </a:prstGeom>
        </p:spPr>
      </p:pic>
    </p:spTree>
    <p:extLst>
      <p:ext uri="{BB962C8B-B14F-4D97-AF65-F5344CB8AC3E}">
        <p14:creationId xmlns:p14="http://schemas.microsoft.com/office/powerpoint/2010/main" val="984626115"/>
      </p:ext>
    </p:extLst>
  </p:cSld>
  <p:clrMap bg1="lt1" tx1="dk1" bg2="lt2" tx2="dk2" accent1="accent1" accent2="accent2" accent3="accent3" accent4="accent4" accent5="accent5" accent6="accent6" hlink="hlink" folHlink="folHlink"/>
  <p:sldLayoutIdLst>
    <p:sldLayoutId id="2147483796" r:id="rId1"/>
    <p:sldLayoutId id="2147483797" r:id="rId2"/>
    <p:sldLayoutId id="2147483798" r:id="rId3"/>
    <p:sldLayoutId id="2147483799" r:id="rId4"/>
    <p:sldLayoutId id="2147483800" r:id="rId5"/>
  </p:sldLayoutIdLst>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14.xml"/><Relationship Id="rId5" Type="http://schemas.openxmlformats.org/officeDocument/2006/relationships/image" Target="../media/image21.tmp"/><Relationship Id="rId4" Type="http://schemas.openxmlformats.org/officeDocument/2006/relationships/image" Target="../media/image20.tmp"/></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22.jfif"/><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7 Título"/>
          <p:cNvSpPr>
            <a:spLocks noGrp="1"/>
          </p:cNvSpPr>
          <p:nvPr>
            <p:ph type="title"/>
          </p:nvPr>
        </p:nvSpPr>
        <p:spPr bwMode="auto">
          <a:xfrm>
            <a:off x="1487488" y="2265634"/>
            <a:ext cx="9001000" cy="11525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es-ES_tradnl" altLang="es-ES" sz="6000" dirty="0">
                <a:latin typeface="Arial Narrow" panose="020B0606020202030204" pitchFamily="34" charset="0"/>
              </a:rPr>
              <a:t>Formación Agile en la STIC</a:t>
            </a:r>
            <a:endParaRPr lang="es-ES" altLang="es-ES" sz="4800" dirty="0">
              <a:latin typeface="Arial Narrow" panose="020B0606020202030204" pitchFamily="34" charset="0"/>
            </a:endParaRPr>
          </a:p>
        </p:txBody>
      </p:sp>
      <p:sp>
        <p:nvSpPr>
          <p:cNvPr id="2" name="Rectángulo 1">
            <a:extLst>
              <a:ext uri="{FF2B5EF4-FFF2-40B4-BE49-F238E27FC236}">
                <a16:creationId xmlns:a16="http://schemas.microsoft.com/office/drawing/2014/main" id="{A96753F0-DE6E-48DF-8F17-F7A889F1CAE2}"/>
              </a:ext>
            </a:extLst>
          </p:cNvPr>
          <p:cNvSpPr/>
          <p:nvPr/>
        </p:nvSpPr>
        <p:spPr>
          <a:xfrm>
            <a:off x="2643545" y="3727874"/>
            <a:ext cx="6781582" cy="584775"/>
          </a:xfrm>
          <a:prstGeom prst="rect">
            <a:avLst/>
          </a:prstGeom>
        </p:spPr>
        <p:txBody>
          <a:bodyPr wrap="square">
            <a:spAutoFit/>
          </a:bodyPr>
          <a:lstStyle/>
          <a:p>
            <a:pPr algn="ctr" eaLnBrk="1" hangingPunct="1"/>
            <a:r>
              <a:rPr lang="es-ES" altLang="es-ES" sz="3200" dirty="0">
                <a:solidFill>
                  <a:schemeClr val="bg1"/>
                </a:solidFill>
              </a:rPr>
              <a:t>Estándares SMO</a:t>
            </a:r>
            <a:endParaRPr lang="es-ES" altLang="es-ES" sz="3200" b="1" dirty="0">
              <a:solidFill>
                <a:schemeClr val="bg1"/>
              </a:solidFill>
            </a:endParaRPr>
          </a:p>
        </p:txBody>
      </p:sp>
      <p:cxnSp>
        <p:nvCxnSpPr>
          <p:cNvPr id="4" name="Conector recto 3">
            <a:extLst>
              <a:ext uri="{FF2B5EF4-FFF2-40B4-BE49-F238E27FC236}">
                <a16:creationId xmlns:a16="http://schemas.microsoft.com/office/drawing/2014/main" id="{341544C2-E438-455F-9085-D2B3A36F9FDD}"/>
              </a:ext>
            </a:extLst>
          </p:cNvPr>
          <p:cNvCxnSpPr/>
          <p:nvPr/>
        </p:nvCxnSpPr>
        <p:spPr>
          <a:xfrm>
            <a:off x="1857872" y="3573016"/>
            <a:ext cx="8352928" cy="0"/>
          </a:xfrm>
          <a:prstGeom prst="line">
            <a:avLst/>
          </a:prstGeom>
          <a:ln w="28575">
            <a:solidFill>
              <a:srgbClr val="FFFFFF"/>
            </a:solidFill>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65670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10</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es-ES" sz="3200" b="1" dirty="0">
                <a:solidFill>
                  <a:srgbClr val="17375E"/>
                </a:solidFill>
                <a:latin typeface="Arial Narrow" panose="020B0606020202030204" pitchFamily="34" charset="0"/>
              </a:rPr>
              <a:t>Formación Ágil </a:t>
            </a:r>
            <a:r>
              <a:rPr lang="es-ES" altLang="es-ES" b="1" dirty="0">
                <a:solidFill>
                  <a:schemeClr val="bg1">
                    <a:lumMod val="65000"/>
                  </a:schemeClr>
                </a:solidFill>
                <a:latin typeface="Arial Narrow" panose="020B0606020202030204" pitchFamily="34" charset="0"/>
              </a:rPr>
              <a:t>Ceremonias</a:t>
            </a:r>
          </a:p>
          <a:p>
            <a:pPr marL="0" indent="0" algn="just">
              <a:lnSpc>
                <a:spcPct val="150000"/>
              </a:lnSpc>
              <a:buNone/>
            </a:pPr>
            <a:endParaRPr lang="es-ES" sz="3200" b="1" dirty="0">
              <a:solidFill>
                <a:srgbClr val="17375E"/>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5" name="CuadroTexto 4"/>
          <p:cNvSpPr txBox="1"/>
          <p:nvPr/>
        </p:nvSpPr>
        <p:spPr>
          <a:xfrm>
            <a:off x="1299172" y="1994996"/>
            <a:ext cx="9361040" cy="2616101"/>
          </a:xfrm>
          <a:prstGeom prst="rect">
            <a:avLst/>
          </a:prstGeom>
          <a:noFill/>
        </p:spPr>
        <p:txBody>
          <a:bodyPr wrap="square" rtlCol="0">
            <a:spAutoFit/>
          </a:bodyPr>
          <a:lstStyle/>
          <a:p>
            <a:r>
              <a:rPr lang="es-ES" sz="2800" dirty="0"/>
              <a:t>Gestión necesidades del negocio</a:t>
            </a:r>
          </a:p>
          <a:p>
            <a:endParaRPr lang="es-ES" sz="2800" dirty="0"/>
          </a:p>
          <a:p>
            <a:pPr marL="285750" indent="-285750">
              <a:lnSpc>
                <a:spcPct val="200000"/>
              </a:lnSpc>
              <a:buFont typeface="Arial" panose="020B0604020202020204" pitchFamily="34" charset="0"/>
              <a:buChar char="•"/>
            </a:pPr>
            <a:r>
              <a:rPr lang="es-ES" dirty="0"/>
              <a:t>Aprobación / rechazo de nuevas Mejoras (o Épicas)</a:t>
            </a:r>
          </a:p>
          <a:p>
            <a:pPr marL="285750" indent="-285750">
              <a:lnSpc>
                <a:spcPct val="200000"/>
              </a:lnSpc>
              <a:buFont typeface="Arial" panose="020B0604020202020204" pitchFamily="34" charset="0"/>
              <a:buChar char="•"/>
            </a:pPr>
            <a:r>
              <a:rPr lang="es-ES" dirty="0"/>
              <a:t>Priorización del </a:t>
            </a:r>
            <a:r>
              <a:rPr lang="es-ES" dirty="0" err="1"/>
              <a:t>backlog</a:t>
            </a:r>
            <a:r>
              <a:rPr lang="es-ES" dirty="0"/>
              <a:t> de Mejoras</a:t>
            </a:r>
          </a:p>
          <a:p>
            <a:pPr marL="285750" indent="-285750">
              <a:lnSpc>
                <a:spcPct val="200000"/>
              </a:lnSpc>
              <a:buFont typeface="Arial" panose="020B0604020202020204" pitchFamily="34" charset="0"/>
              <a:buChar char="•"/>
            </a:pPr>
            <a:r>
              <a:rPr lang="es-ES" dirty="0"/>
              <a:t>Anotación y seguimiento de acciones pendientes</a:t>
            </a:r>
          </a:p>
        </p:txBody>
      </p:sp>
      <p:pic>
        <p:nvPicPr>
          <p:cNvPr id="7" name="Imagen 6"/>
          <p:cNvPicPr>
            <a:picLocks noChangeAspect="1"/>
          </p:cNvPicPr>
          <p:nvPr/>
        </p:nvPicPr>
        <p:blipFill>
          <a:blip r:embed="rId3"/>
          <a:stretch>
            <a:fillRect/>
          </a:stretch>
        </p:blipFill>
        <p:spPr>
          <a:xfrm>
            <a:off x="7776432" y="1998251"/>
            <a:ext cx="2876951" cy="752580"/>
          </a:xfrm>
          <a:prstGeom prst="rect">
            <a:avLst/>
          </a:prstGeom>
        </p:spPr>
      </p:pic>
    </p:spTree>
    <p:extLst>
      <p:ext uri="{BB962C8B-B14F-4D97-AF65-F5344CB8AC3E}">
        <p14:creationId xmlns:p14="http://schemas.microsoft.com/office/powerpoint/2010/main" val="1993536893"/>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11</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es-ES" sz="3200" b="1" dirty="0">
                <a:solidFill>
                  <a:srgbClr val="17375E"/>
                </a:solidFill>
                <a:latin typeface="Arial Narrow" panose="020B0606020202030204" pitchFamily="34" charset="0"/>
              </a:rPr>
              <a:t>Formación Ágil </a:t>
            </a:r>
            <a:r>
              <a:rPr lang="es-ES" altLang="es-ES" b="1" dirty="0">
                <a:solidFill>
                  <a:schemeClr val="bg1">
                    <a:lumMod val="65000"/>
                  </a:schemeClr>
                </a:solidFill>
                <a:latin typeface="Arial Narrow" panose="020B0606020202030204" pitchFamily="34" charset="0"/>
              </a:rPr>
              <a:t>Ceremonias</a:t>
            </a:r>
          </a:p>
          <a:p>
            <a:pPr marL="0" indent="0" algn="just">
              <a:lnSpc>
                <a:spcPct val="150000"/>
              </a:lnSpc>
              <a:buNone/>
            </a:pPr>
            <a:endParaRPr lang="es-ES" sz="3200" b="1" dirty="0">
              <a:solidFill>
                <a:srgbClr val="17375E"/>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5" name="CuadroTexto 4"/>
          <p:cNvSpPr txBox="1"/>
          <p:nvPr/>
        </p:nvSpPr>
        <p:spPr>
          <a:xfrm>
            <a:off x="1299172" y="1994996"/>
            <a:ext cx="9361040" cy="2062103"/>
          </a:xfrm>
          <a:prstGeom prst="rect">
            <a:avLst/>
          </a:prstGeom>
          <a:noFill/>
        </p:spPr>
        <p:txBody>
          <a:bodyPr wrap="square" rtlCol="0">
            <a:spAutoFit/>
          </a:bodyPr>
          <a:lstStyle/>
          <a:p>
            <a:r>
              <a:rPr lang="es-ES" sz="2800" dirty="0"/>
              <a:t>Planificación de versiones</a:t>
            </a:r>
          </a:p>
          <a:p>
            <a:endParaRPr lang="es-ES" sz="2800" dirty="0"/>
          </a:p>
          <a:p>
            <a:pPr marL="285750" indent="-285750">
              <a:lnSpc>
                <a:spcPct val="200000"/>
              </a:lnSpc>
              <a:buFont typeface="Arial" panose="020B0604020202020204" pitchFamily="34" charset="0"/>
              <a:buChar char="•"/>
            </a:pPr>
            <a:r>
              <a:rPr lang="es-ES" dirty="0">
                <a:cs typeface="ＭＳ Ｐゴシック" charset="0"/>
              </a:rPr>
              <a:t>Mantener una cadencia continua</a:t>
            </a:r>
          </a:p>
          <a:p>
            <a:pPr marL="285750" indent="-285750">
              <a:lnSpc>
                <a:spcPct val="200000"/>
              </a:lnSpc>
              <a:buFont typeface="Arial" panose="020B0604020202020204" pitchFamily="34" charset="0"/>
              <a:buChar char="•"/>
            </a:pPr>
            <a:r>
              <a:rPr lang="es-ES" dirty="0">
                <a:cs typeface="ＭＳ Ｐゴシック" charset="0"/>
              </a:rPr>
              <a:t>Actualización del plan anual</a:t>
            </a:r>
            <a:endParaRPr lang="es-ES" dirty="0"/>
          </a:p>
        </p:txBody>
      </p:sp>
      <p:pic>
        <p:nvPicPr>
          <p:cNvPr id="4098" name="Picture 2" descr="image2020-8-17_14-43-2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12223" y="1994996"/>
            <a:ext cx="2164385" cy="7532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8424863"/>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12</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es-ES" sz="3200" b="1" dirty="0">
                <a:solidFill>
                  <a:srgbClr val="17375E"/>
                </a:solidFill>
                <a:latin typeface="Arial Narrow" panose="020B0606020202030204" pitchFamily="34" charset="0"/>
              </a:rPr>
              <a:t>Formación Ágil </a:t>
            </a:r>
            <a:r>
              <a:rPr lang="es-ES" altLang="es-ES" b="1" dirty="0">
                <a:solidFill>
                  <a:schemeClr val="bg1">
                    <a:lumMod val="65000"/>
                  </a:schemeClr>
                </a:solidFill>
                <a:latin typeface="Arial Narrow" panose="020B0606020202030204" pitchFamily="34" charset="0"/>
              </a:rPr>
              <a:t>Ceremonias</a:t>
            </a:r>
          </a:p>
          <a:p>
            <a:pPr marL="0" indent="0" algn="just">
              <a:lnSpc>
                <a:spcPct val="150000"/>
              </a:lnSpc>
              <a:buNone/>
            </a:pPr>
            <a:endParaRPr lang="es-ES" sz="3200" b="1" dirty="0">
              <a:solidFill>
                <a:srgbClr val="17375E"/>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5" name="CuadroTexto 4"/>
          <p:cNvSpPr txBox="1"/>
          <p:nvPr/>
        </p:nvSpPr>
        <p:spPr>
          <a:xfrm>
            <a:off x="1299172" y="1994996"/>
            <a:ext cx="9361040" cy="3939540"/>
          </a:xfrm>
          <a:prstGeom prst="rect">
            <a:avLst/>
          </a:prstGeom>
          <a:noFill/>
        </p:spPr>
        <p:txBody>
          <a:bodyPr wrap="square" rtlCol="0">
            <a:spAutoFit/>
          </a:bodyPr>
          <a:lstStyle/>
          <a:p>
            <a:r>
              <a:rPr lang="es-ES" sz="2800" dirty="0"/>
              <a:t>Conceptualización de Mejoras (o Épicas)</a:t>
            </a:r>
          </a:p>
          <a:p>
            <a:pPr>
              <a:lnSpc>
                <a:spcPct val="150000"/>
              </a:lnSpc>
            </a:pPr>
            <a:endParaRPr lang="es-ES" sz="2800" dirty="0"/>
          </a:p>
          <a:p>
            <a:pPr marL="285750" indent="-285750">
              <a:lnSpc>
                <a:spcPct val="200000"/>
              </a:lnSpc>
              <a:buFont typeface="Arial" panose="020B0604020202020204" pitchFamily="34" charset="0"/>
              <a:buChar char="•"/>
            </a:pPr>
            <a:r>
              <a:rPr lang="es-ES" dirty="0"/>
              <a:t>Alinear el alcance de alto nivel</a:t>
            </a:r>
          </a:p>
          <a:p>
            <a:pPr marL="285750" indent="-285750">
              <a:lnSpc>
                <a:spcPct val="200000"/>
              </a:lnSpc>
              <a:buFont typeface="Arial" panose="020B0604020202020204" pitchFamily="34" charset="0"/>
              <a:buChar char="•"/>
            </a:pPr>
            <a:r>
              <a:rPr lang="es-ES" dirty="0"/>
              <a:t>Explorar y alinear las propuestas técnicas</a:t>
            </a:r>
          </a:p>
          <a:p>
            <a:pPr marL="285750" indent="-285750">
              <a:lnSpc>
                <a:spcPct val="200000"/>
              </a:lnSpc>
              <a:buFont typeface="Arial" panose="020B0604020202020204" pitchFamily="34" charset="0"/>
              <a:buChar char="•"/>
            </a:pPr>
            <a:r>
              <a:rPr lang="es-ES" dirty="0"/>
              <a:t>Obtención de un Mapa de Historias de Usuario preliminar.</a:t>
            </a:r>
          </a:p>
          <a:p>
            <a:pPr marL="285750" indent="-285750">
              <a:lnSpc>
                <a:spcPct val="200000"/>
              </a:lnSpc>
              <a:buFont typeface="Arial" panose="020B0604020202020204" pitchFamily="34" charset="0"/>
              <a:buChar char="•"/>
            </a:pPr>
            <a:r>
              <a:rPr lang="es-ES" dirty="0"/>
              <a:t>Establecer y alinear un plan de pruebas de alto nivel</a:t>
            </a:r>
          </a:p>
          <a:p>
            <a:pPr marL="285750" indent="-285750">
              <a:lnSpc>
                <a:spcPct val="200000"/>
              </a:lnSpc>
              <a:buFont typeface="Arial" panose="020B0604020202020204" pitchFamily="34" charset="0"/>
              <a:buChar char="•"/>
            </a:pPr>
            <a:r>
              <a:rPr lang="es-ES" dirty="0"/>
              <a:t>Plan de recursos necesarios.</a:t>
            </a:r>
          </a:p>
        </p:txBody>
      </p:sp>
      <p:pic>
        <p:nvPicPr>
          <p:cNvPr id="5122" name="Picture 2" descr="image2020-9-8_12-1-1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6240" y="1994996"/>
            <a:ext cx="2510169" cy="6949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1775344"/>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13</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es-ES" sz="3200" b="1" dirty="0">
                <a:solidFill>
                  <a:srgbClr val="17375E"/>
                </a:solidFill>
                <a:latin typeface="Arial Narrow" panose="020B0606020202030204" pitchFamily="34" charset="0"/>
              </a:rPr>
              <a:t>Formación Ágil </a:t>
            </a:r>
            <a:r>
              <a:rPr lang="es-ES" altLang="es-ES" b="1" dirty="0">
                <a:solidFill>
                  <a:schemeClr val="bg1">
                    <a:lumMod val="65000"/>
                  </a:schemeClr>
                </a:solidFill>
                <a:latin typeface="Arial Narrow" panose="020B0606020202030204" pitchFamily="34" charset="0"/>
              </a:rPr>
              <a:t>Ceremonias</a:t>
            </a:r>
          </a:p>
          <a:p>
            <a:pPr marL="0" indent="0" algn="just">
              <a:lnSpc>
                <a:spcPct val="150000"/>
              </a:lnSpc>
              <a:buNone/>
            </a:pPr>
            <a:endParaRPr lang="es-ES" sz="3200" b="1" dirty="0">
              <a:solidFill>
                <a:srgbClr val="17375E"/>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5" name="CuadroTexto 4"/>
          <p:cNvSpPr txBox="1"/>
          <p:nvPr/>
        </p:nvSpPr>
        <p:spPr>
          <a:xfrm>
            <a:off x="1299172" y="1994996"/>
            <a:ext cx="9361040" cy="2616101"/>
          </a:xfrm>
          <a:prstGeom prst="rect">
            <a:avLst/>
          </a:prstGeom>
          <a:noFill/>
        </p:spPr>
        <p:txBody>
          <a:bodyPr wrap="square" rtlCol="0">
            <a:spAutoFit/>
          </a:bodyPr>
          <a:lstStyle/>
          <a:p>
            <a:r>
              <a:rPr lang="es-ES" sz="2800" dirty="0"/>
              <a:t>Sprint </a:t>
            </a:r>
            <a:r>
              <a:rPr lang="es-ES" sz="2800" dirty="0" err="1"/>
              <a:t>Planning</a:t>
            </a:r>
            <a:endParaRPr lang="es-ES" sz="2800" dirty="0"/>
          </a:p>
          <a:p>
            <a:endParaRPr lang="es-ES" sz="2800" dirty="0"/>
          </a:p>
          <a:p>
            <a:pPr marL="285750" indent="-285750">
              <a:lnSpc>
                <a:spcPct val="200000"/>
              </a:lnSpc>
              <a:buFont typeface="Arial" panose="020B0604020202020204" pitchFamily="34" charset="0"/>
              <a:buChar char="•"/>
            </a:pPr>
            <a:r>
              <a:rPr lang="es-ES" dirty="0"/>
              <a:t>Conocer el trabajo próximo</a:t>
            </a:r>
          </a:p>
          <a:p>
            <a:pPr marL="285750" indent="-285750">
              <a:lnSpc>
                <a:spcPct val="200000"/>
              </a:lnSpc>
              <a:buFont typeface="Arial" panose="020B0604020202020204" pitchFamily="34" charset="0"/>
              <a:buChar char="•"/>
            </a:pPr>
            <a:r>
              <a:rPr lang="es-ES" dirty="0"/>
              <a:t>Empezar un nuevo ciclo</a:t>
            </a:r>
          </a:p>
          <a:p>
            <a:pPr marL="285750" indent="-285750">
              <a:lnSpc>
                <a:spcPct val="200000"/>
              </a:lnSpc>
              <a:buFont typeface="Arial" panose="020B0604020202020204" pitchFamily="34" charset="0"/>
              <a:buChar char="•"/>
            </a:pPr>
            <a:r>
              <a:rPr lang="es-ES" dirty="0"/>
              <a:t>Compromiso con unos objetivos comunes del sprint</a:t>
            </a:r>
          </a:p>
        </p:txBody>
      </p:sp>
      <p:pic>
        <p:nvPicPr>
          <p:cNvPr id="10242" name="Picture 2" descr="image2020-8-17_13-43-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0504" y="1994996"/>
            <a:ext cx="2602846" cy="7139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6208613"/>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14</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es-ES" sz="3200" b="1" dirty="0">
                <a:solidFill>
                  <a:srgbClr val="17375E"/>
                </a:solidFill>
                <a:latin typeface="Arial Narrow" panose="020B0606020202030204" pitchFamily="34" charset="0"/>
              </a:rPr>
              <a:t>Formación Ágil </a:t>
            </a:r>
            <a:r>
              <a:rPr lang="es-ES" altLang="es-ES" b="1" dirty="0">
                <a:solidFill>
                  <a:schemeClr val="bg1">
                    <a:lumMod val="65000"/>
                  </a:schemeClr>
                </a:solidFill>
                <a:latin typeface="Arial Narrow" panose="020B0606020202030204" pitchFamily="34" charset="0"/>
              </a:rPr>
              <a:t>Ceremonias</a:t>
            </a:r>
          </a:p>
          <a:p>
            <a:pPr marL="0" indent="0" algn="just">
              <a:lnSpc>
                <a:spcPct val="150000"/>
              </a:lnSpc>
              <a:buNone/>
            </a:pPr>
            <a:endParaRPr lang="es-ES" sz="3200" b="1" dirty="0">
              <a:solidFill>
                <a:srgbClr val="17375E"/>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5" name="CuadroTexto 4"/>
          <p:cNvSpPr txBox="1"/>
          <p:nvPr/>
        </p:nvSpPr>
        <p:spPr>
          <a:xfrm>
            <a:off x="1299172" y="1994996"/>
            <a:ext cx="9361040" cy="3724096"/>
          </a:xfrm>
          <a:prstGeom prst="rect">
            <a:avLst/>
          </a:prstGeom>
          <a:noFill/>
        </p:spPr>
        <p:txBody>
          <a:bodyPr wrap="square" rtlCol="0">
            <a:spAutoFit/>
          </a:bodyPr>
          <a:lstStyle/>
          <a:p>
            <a:r>
              <a:rPr lang="es-ES" sz="2800" dirty="0" err="1"/>
              <a:t>Daily</a:t>
            </a:r>
            <a:r>
              <a:rPr lang="es-ES" sz="2800" dirty="0"/>
              <a:t> Stand-up</a:t>
            </a:r>
          </a:p>
          <a:p>
            <a:endParaRPr lang="es-ES" sz="2800" dirty="0"/>
          </a:p>
          <a:p>
            <a:pPr marL="285750" indent="-285750">
              <a:lnSpc>
                <a:spcPct val="200000"/>
              </a:lnSpc>
              <a:buFont typeface="Arial" panose="020B0604020202020204" pitchFamily="34" charset="0"/>
              <a:buChar char="•"/>
            </a:pPr>
            <a:r>
              <a:rPr lang="es-ES" dirty="0">
                <a:cs typeface="ＭＳ Ｐゴシック" charset="0"/>
              </a:rPr>
              <a:t>Coordinación de tareas a bajo nivel (detalles)</a:t>
            </a:r>
          </a:p>
          <a:p>
            <a:pPr marL="285750" indent="-285750">
              <a:lnSpc>
                <a:spcPct val="200000"/>
              </a:lnSpc>
              <a:buFont typeface="Arial" panose="020B0604020202020204" pitchFamily="34" charset="0"/>
              <a:buChar char="•"/>
            </a:pPr>
            <a:r>
              <a:rPr lang="es-ES" dirty="0">
                <a:cs typeface="ＭＳ Ｐゴシック" charset="0"/>
              </a:rPr>
              <a:t>Mantener el foco en completar tareas y reducir el "</a:t>
            </a:r>
            <a:r>
              <a:rPr lang="es-ES" dirty="0" err="1">
                <a:cs typeface="ＭＳ Ｐゴシック" charset="0"/>
              </a:rPr>
              <a:t>Work</a:t>
            </a:r>
            <a:r>
              <a:rPr lang="es-ES" dirty="0">
                <a:cs typeface="ＭＳ Ｐゴシック" charset="0"/>
              </a:rPr>
              <a:t>-in-</a:t>
            </a:r>
            <a:r>
              <a:rPr lang="es-ES" dirty="0" err="1">
                <a:cs typeface="ＭＳ Ｐゴシック" charset="0"/>
              </a:rPr>
              <a:t>progress</a:t>
            </a:r>
            <a:r>
              <a:rPr lang="es-ES" dirty="0">
                <a:cs typeface="ＭＳ Ｐゴシック" charset="0"/>
              </a:rPr>
              <a:t>“</a:t>
            </a:r>
          </a:p>
          <a:p>
            <a:pPr marL="285750" indent="-285750">
              <a:lnSpc>
                <a:spcPct val="200000"/>
              </a:lnSpc>
              <a:buFont typeface="Arial" panose="020B0604020202020204" pitchFamily="34" charset="0"/>
              <a:buChar char="•"/>
            </a:pPr>
            <a:r>
              <a:rPr lang="es-ES" dirty="0">
                <a:cs typeface="ＭＳ Ｐゴシック" charset="0"/>
              </a:rPr>
              <a:t>Identificar posibles bloqueos</a:t>
            </a:r>
          </a:p>
          <a:p>
            <a:pPr marL="285750" indent="-285750">
              <a:lnSpc>
                <a:spcPct val="200000"/>
              </a:lnSpc>
              <a:buFont typeface="Arial" panose="020B0604020202020204" pitchFamily="34" charset="0"/>
              <a:buChar char="•"/>
            </a:pPr>
            <a:r>
              <a:rPr lang="es-ES" dirty="0">
                <a:cs typeface="ＭＳ Ｐゴシック" charset="0"/>
              </a:rPr>
              <a:t>Compromiso diario</a:t>
            </a:r>
          </a:p>
          <a:p>
            <a:pPr marL="285750" indent="-285750">
              <a:lnSpc>
                <a:spcPct val="200000"/>
              </a:lnSpc>
              <a:buFont typeface="Arial" panose="020B0604020202020204" pitchFamily="34" charset="0"/>
              <a:buChar char="•"/>
            </a:pPr>
            <a:r>
              <a:rPr lang="es-ES" dirty="0">
                <a:cs typeface="ＭＳ Ｐゴシック" charset="0"/>
              </a:rPr>
              <a:t>Presión de grupo</a:t>
            </a:r>
            <a:endParaRPr lang="es-ES" dirty="0"/>
          </a:p>
        </p:txBody>
      </p:sp>
      <p:pic>
        <p:nvPicPr>
          <p:cNvPr id="9218" name="Picture 2" descr="image2020-8-17_13-13-5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0256" y="1993173"/>
            <a:ext cx="1924764" cy="7378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6982083"/>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15</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es-ES" sz="3200" b="1" dirty="0">
                <a:solidFill>
                  <a:srgbClr val="17375E"/>
                </a:solidFill>
                <a:latin typeface="Arial Narrow" panose="020B0606020202030204" pitchFamily="34" charset="0"/>
              </a:rPr>
              <a:t>Formación Ágil </a:t>
            </a:r>
            <a:r>
              <a:rPr lang="es-ES" altLang="es-ES" b="1" dirty="0">
                <a:solidFill>
                  <a:schemeClr val="bg1">
                    <a:lumMod val="65000"/>
                  </a:schemeClr>
                </a:solidFill>
                <a:latin typeface="Arial Narrow" panose="020B0606020202030204" pitchFamily="34" charset="0"/>
              </a:rPr>
              <a:t>Ceremonias</a:t>
            </a:r>
          </a:p>
          <a:p>
            <a:pPr marL="0" indent="0" algn="just">
              <a:lnSpc>
                <a:spcPct val="150000"/>
              </a:lnSpc>
              <a:buNone/>
            </a:pPr>
            <a:endParaRPr lang="es-ES" sz="3200" b="1" dirty="0">
              <a:solidFill>
                <a:srgbClr val="17375E"/>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5" name="CuadroTexto 4"/>
          <p:cNvSpPr txBox="1"/>
          <p:nvPr/>
        </p:nvSpPr>
        <p:spPr>
          <a:xfrm>
            <a:off x="1299172" y="1994996"/>
            <a:ext cx="9361040" cy="2616101"/>
          </a:xfrm>
          <a:prstGeom prst="rect">
            <a:avLst/>
          </a:prstGeom>
          <a:noFill/>
        </p:spPr>
        <p:txBody>
          <a:bodyPr wrap="square" rtlCol="0">
            <a:spAutoFit/>
          </a:bodyPr>
          <a:lstStyle/>
          <a:p>
            <a:r>
              <a:rPr lang="es-ES" sz="2800" dirty="0"/>
              <a:t>Sprint </a:t>
            </a:r>
            <a:r>
              <a:rPr lang="es-ES" sz="2800" dirty="0" err="1"/>
              <a:t>Refinement</a:t>
            </a:r>
            <a:endParaRPr lang="es-ES" sz="2800" dirty="0"/>
          </a:p>
          <a:p>
            <a:endParaRPr lang="es-ES" sz="2800" dirty="0"/>
          </a:p>
          <a:p>
            <a:pPr marL="285750" indent="-285750">
              <a:lnSpc>
                <a:spcPct val="200000"/>
              </a:lnSpc>
              <a:buFont typeface="Arial" panose="020B0604020202020204" pitchFamily="34" charset="0"/>
              <a:buChar char="•"/>
            </a:pPr>
            <a:r>
              <a:rPr lang="es-ES" dirty="0" err="1">
                <a:cs typeface="ＭＳ Ｐゴシック" charset="0"/>
              </a:rPr>
              <a:t>Backlog</a:t>
            </a:r>
            <a:r>
              <a:rPr lang="es-ES" dirty="0">
                <a:cs typeface="ＭＳ Ｐゴシック" charset="0"/>
              </a:rPr>
              <a:t> listo para sesión de Sprint </a:t>
            </a:r>
            <a:r>
              <a:rPr lang="es-ES" dirty="0" err="1">
                <a:cs typeface="ＭＳ Ｐゴシック" charset="0"/>
              </a:rPr>
              <a:t>Planning</a:t>
            </a:r>
            <a:r>
              <a:rPr lang="es-ES" dirty="0">
                <a:cs typeface="ＭＳ Ｐゴシック" charset="0"/>
              </a:rPr>
              <a:t>.</a:t>
            </a:r>
          </a:p>
          <a:p>
            <a:pPr marL="285750" indent="-285750">
              <a:lnSpc>
                <a:spcPct val="200000"/>
              </a:lnSpc>
              <a:buFont typeface="Arial" panose="020B0604020202020204" pitchFamily="34" charset="0"/>
              <a:buChar char="•"/>
            </a:pPr>
            <a:r>
              <a:rPr lang="es-ES" dirty="0">
                <a:cs typeface="ＭＳ Ｐゴシック" charset="0"/>
              </a:rPr>
              <a:t>Dependencias y Riesgos identificados por adelantado.</a:t>
            </a:r>
          </a:p>
          <a:p>
            <a:pPr marL="285750" indent="-285750">
              <a:lnSpc>
                <a:spcPct val="200000"/>
              </a:lnSpc>
              <a:buFont typeface="Arial" panose="020B0604020202020204" pitchFamily="34" charset="0"/>
              <a:buChar char="•"/>
            </a:pPr>
            <a:r>
              <a:rPr lang="es-ES" dirty="0">
                <a:cs typeface="ＭＳ Ｐゴシック" charset="0"/>
              </a:rPr>
              <a:t>Desarrolladores conscientes de próximas funcionalidades.</a:t>
            </a:r>
            <a:endParaRPr lang="es-ES" dirty="0"/>
          </a:p>
        </p:txBody>
      </p:sp>
      <p:pic>
        <p:nvPicPr>
          <p:cNvPr id="8194" name="Picture 2" descr="image2020-9-22_11-36-3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8168" y="1994996"/>
            <a:ext cx="2734816" cy="693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9255340"/>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16</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es-ES" sz="3200" b="1" dirty="0">
                <a:solidFill>
                  <a:srgbClr val="17375E"/>
                </a:solidFill>
                <a:latin typeface="Arial Narrow" panose="020B0606020202030204" pitchFamily="34" charset="0"/>
              </a:rPr>
              <a:t>Formación Ágil </a:t>
            </a:r>
            <a:r>
              <a:rPr lang="es-ES" altLang="es-ES" b="1" dirty="0">
                <a:solidFill>
                  <a:schemeClr val="bg1">
                    <a:lumMod val="65000"/>
                  </a:schemeClr>
                </a:solidFill>
                <a:latin typeface="Arial Narrow" panose="020B0606020202030204" pitchFamily="34" charset="0"/>
              </a:rPr>
              <a:t>Ceremonias</a:t>
            </a:r>
          </a:p>
          <a:p>
            <a:pPr marL="0" indent="0" algn="just">
              <a:lnSpc>
                <a:spcPct val="150000"/>
              </a:lnSpc>
              <a:buNone/>
            </a:pPr>
            <a:endParaRPr lang="es-ES" sz="3200" b="1" dirty="0">
              <a:solidFill>
                <a:srgbClr val="17375E"/>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5" name="CuadroTexto 4"/>
          <p:cNvSpPr txBox="1"/>
          <p:nvPr/>
        </p:nvSpPr>
        <p:spPr>
          <a:xfrm>
            <a:off x="1299172" y="1994996"/>
            <a:ext cx="9361040" cy="4278094"/>
          </a:xfrm>
          <a:prstGeom prst="rect">
            <a:avLst/>
          </a:prstGeom>
          <a:noFill/>
        </p:spPr>
        <p:txBody>
          <a:bodyPr wrap="square" rtlCol="0">
            <a:spAutoFit/>
          </a:bodyPr>
          <a:lstStyle/>
          <a:p>
            <a:r>
              <a:rPr lang="es-ES" sz="2800" dirty="0"/>
              <a:t>Sprint </a:t>
            </a:r>
            <a:r>
              <a:rPr lang="es-ES" sz="2800" dirty="0" err="1"/>
              <a:t>Review</a:t>
            </a:r>
            <a:endParaRPr lang="es-ES" sz="2800" dirty="0"/>
          </a:p>
          <a:p>
            <a:endParaRPr lang="es-ES" sz="2800" dirty="0"/>
          </a:p>
          <a:p>
            <a:pPr marL="285750" indent="-285750">
              <a:lnSpc>
                <a:spcPct val="200000"/>
              </a:lnSpc>
              <a:buFont typeface="Arial" panose="020B0604020202020204" pitchFamily="34" charset="0"/>
              <a:buChar char="•"/>
            </a:pPr>
            <a:r>
              <a:rPr lang="es-ES" dirty="0">
                <a:cs typeface="ＭＳ Ｐゴシック" charset="0"/>
              </a:rPr>
              <a:t>Alineamiento</a:t>
            </a:r>
          </a:p>
          <a:p>
            <a:pPr marL="285750" indent="-285750">
              <a:lnSpc>
                <a:spcPct val="200000"/>
              </a:lnSpc>
              <a:buFont typeface="Arial" panose="020B0604020202020204" pitchFamily="34" charset="0"/>
              <a:buChar char="•"/>
            </a:pPr>
            <a:r>
              <a:rPr lang="es-ES" dirty="0">
                <a:cs typeface="ＭＳ Ｐゴシック" charset="0"/>
              </a:rPr>
              <a:t>Demostración Práctica (Show &amp; </a:t>
            </a:r>
            <a:r>
              <a:rPr lang="es-ES" dirty="0" err="1">
                <a:cs typeface="ＭＳ Ｐゴシック" charset="0"/>
              </a:rPr>
              <a:t>Tell</a:t>
            </a:r>
            <a:r>
              <a:rPr lang="es-ES" dirty="0">
                <a:cs typeface="ＭＳ Ｐゴシック" charset="0"/>
              </a:rPr>
              <a:t>)</a:t>
            </a:r>
          </a:p>
          <a:p>
            <a:pPr marL="285750" indent="-285750">
              <a:lnSpc>
                <a:spcPct val="200000"/>
              </a:lnSpc>
              <a:buFont typeface="Arial" panose="020B0604020202020204" pitchFamily="34" charset="0"/>
              <a:buChar char="•"/>
            </a:pPr>
            <a:r>
              <a:rPr lang="es-ES" dirty="0">
                <a:cs typeface="ＭＳ Ｐゴシック" charset="0"/>
              </a:rPr>
              <a:t>Conseguir </a:t>
            </a:r>
            <a:r>
              <a:rPr lang="es-ES" dirty="0" err="1">
                <a:cs typeface="ＭＳ Ｐゴシック" charset="0"/>
              </a:rPr>
              <a:t>feedback</a:t>
            </a:r>
            <a:r>
              <a:rPr lang="es-ES" dirty="0">
                <a:cs typeface="ＭＳ Ｐゴシック" charset="0"/>
              </a:rPr>
              <a:t> directo</a:t>
            </a:r>
          </a:p>
          <a:p>
            <a:pPr marL="285750" indent="-285750">
              <a:lnSpc>
                <a:spcPct val="200000"/>
              </a:lnSpc>
              <a:buFont typeface="Arial" panose="020B0604020202020204" pitchFamily="34" charset="0"/>
              <a:buChar char="•"/>
            </a:pPr>
            <a:r>
              <a:rPr lang="es-ES" dirty="0">
                <a:cs typeface="ＭＳ Ｐゴシック" charset="0"/>
              </a:rPr>
              <a:t>Ofrecer una visibilidad del desarrollo del sprint</a:t>
            </a:r>
          </a:p>
          <a:p>
            <a:pPr marL="285750" indent="-285750">
              <a:lnSpc>
                <a:spcPct val="200000"/>
              </a:lnSpc>
              <a:buFont typeface="Arial" panose="020B0604020202020204" pitchFamily="34" charset="0"/>
              <a:buChar char="•"/>
            </a:pPr>
            <a:r>
              <a:rPr lang="es-ES" dirty="0">
                <a:cs typeface="ＭＳ Ｐゴシック" charset="0"/>
              </a:rPr>
              <a:t>Revisión de deuda Técnica.</a:t>
            </a:r>
          </a:p>
          <a:p>
            <a:pPr marL="285750" indent="-285750">
              <a:lnSpc>
                <a:spcPct val="200000"/>
              </a:lnSpc>
              <a:buFont typeface="Arial" panose="020B0604020202020204" pitchFamily="34" charset="0"/>
              <a:buChar char="•"/>
            </a:pPr>
            <a:r>
              <a:rPr lang="es-ES" dirty="0">
                <a:cs typeface="ＭＳ Ｐゴシック" charset="0"/>
              </a:rPr>
              <a:t>Obtención del grado de satisfacción de Desarrolladores y </a:t>
            </a:r>
            <a:r>
              <a:rPr lang="es-ES" dirty="0" err="1">
                <a:cs typeface="ＭＳ Ｐゴシック" charset="0"/>
              </a:rPr>
              <a:t>Product</a:t>
            </a:r>
            <a:r>
              <a:rPr lang="es-ES" dirty="0">
                <a:cs typeface="ＭＳ Ｐゴシック" charset="0"/>
              </a:rPr>
              <a:t> </a:t>
            </a:r>
            <a:r>
              <a:rPr lang="es-ES" dirty="0" err="1">
                <a:cs typeface="ＭＳ Ｐゴシック" charset="0"/>
              </a:rPr>
              <a:t>Owner</a:t>
            </a:r>
            <a:r>
              <a:rPr lang="es-ES" dirty="0">
                <a:cs typeface="ＭＳ Ｐゴシック" charset="0"/>
              </a:rPr>
              <a:t> con el SPRINT.</a:t>
            </a:r>
            <a:endParaRPr lang="es-ES" dirty="0"/>
          </a:p>
        </p:txBody>
      </p:sp>
      <p:pic>
        <p:nvPicPr>
          <p:cNvPr id="7170" name="Picture 2" descr="image2020-8-17_14-52-3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12224" y="2001899"/>
            <a:ext cx="1957958" cy="741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2993654"/>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17</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es-ES" sz="3200" b="1" dirty="0">
                <a:solidFill>
                  <a:srgbClr val="17375E"/>
                </a:solidFill>
                <a:latin typeface="Arial Narrow" panose="020B0606020202030204" pitchFamily="34" charset="0"/>
              </a:rPr>
              <a:t>Formación Ágil </a:t>
            </a:r>
            <a:r>
              <a:rPr lang="es-ES" altLang="es-ES" b="1" dirty="0">
                <a:solidFill>
                  <a:schemeClr val="bg1">
                    <a:lumMod val="65000"/>
                  </a:schemeClr>
                </a:solidFill>
                <a:latin typeface="Arial Narrow" panose="020B0606020202030204" pitchFamily="34" charset="0"/>
              </a:rPr>
              <a:t>Ceremonias</a:t>
            </a:r>
          </a:p>
          <a:p>
            <a:pPr marL="0" indent="0" algn="just">
              <a:lnSpc>
                <a:spcPct val="150000"/>
              </a:lnSpc>
              <a:buNone/>
            </a:pPr>
            <a:endParaRPr lang="es-ES" sz="3200" b="1" dirty="0">
              <a:solidFill>
                <a:srgbClr val="17375E"/>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5" name="CuadroTexto 4"/>
          <p:cNvSpPr txBox="1"/>
          <p:nvPr/>
        </p:nvSpPr>
        <p:spPr>
          <a:xfrm>
            <a:off x="1299172" y="1994996"/>
            <a:ext cx="9361040" cy="2616101"/>
          </a:xfrm>
          <a:prstGeom prst="rect">
            <a:avLst/>
          </a:prstGeom>
          <a:noFill/>
        </p:spPr>
        <p:txBody>
          <a:bodyPr wrap="square" rtlCol="0">
            <a:spAutoFit/>
          </a:bodyPr>
          <a:lstStyle/>
          <a:p>
            <a:r>
              <a:rPr lang="es-ES" sz="2800" dirty="0"/>
              <a:t>Sprint </a:t>
            </a:r>
            <a:r>
              <a:rPr lang="es-ES" sz="2800" dirty="0" err="1"/>
              <a:t>Retrospective</a:t>
            </a:r>
            <a:endParaRPr lang="es-ES" sz="2800" dirty="0"/>
          </a:p>
          <a:p>
            <a:endParaRPr lang="es-ES" sz="2800" dirty="0"/>
          </a:p>
          <a:p>
            <a:pPr marL="285750" indent="-285750">
              <a:lnSpc>
                <a:spcPct val="200000"/>
              </a:lnSpc>
              <a:buFont typeface="Arial" panose="020B0604020202020204" pitchFamily="34" charset="0"/>
              <a:buChar char="•"/>
            </a:pPr>
            <a:r>
              <a:rPr lang="es-ES" dirty="0">
                <a:cs typeface="ＭＳ Ｐゴシック" charset="0"/>
              </a:rPr>
              <a:t>Inspeccionar y adaptar</a:t>
            </a:r>
          </a:p>
          <a:p>
            <a:pPr marL="285750" indent="-285750">
              <a:lnSpc>
                <a:spcPct val="200000"/>
              </a:lnSpc>
              <a:buFont typeface="Arial" panose="020B0604020202020204" pitchFamily="34" charset="0"/>
              <a:buChar char="•"/>
            </a:pPr>
            <a:r>
              <a:rPr lang="es-ES" dirty="0">
                <a:cs typeface="ＭＳ Ｐゴシック" charset="0"/>
              </a:rPr>
              <a:t>Mirada retrospectiva de cómo ha trabajado el equipo junto</a:t>
            </a:r>
          </a:p>
          <a:p>
            <a:pPr marL="285750" indent="-285750">
              <a:lnSpc>
                <a:spcPct val="200000"/>
              </a:lnSpc>
              <a:buFont typeface="Arial" panose="020B0604020202020204" pitchFamily="34" charset="0"/>
              <a:buChar char="•"/>
            </a:pPr>
            <a:r>
              <a:rPr lang="es-ES" dirty="0">
                <a:cs typeface="ＭＳ Ｐゴシック" charset="0"/>
              </a:rPr>
              <a:t>Plan de acciones de mejora</a:t>
            </a:r>
            <a:endParaRPr lang="es-ES" dirty="0"/>
          </a:p>
        </p:txBody>
      </p:sp>
      <p:pic>
        <p:nvPicPr>
          <p:cNvPr id="13" name="Imagen 12">
            <a:extLst>
              <a:ext uri="{FF2B5EF4-FFF2-40B4-BE49-F238E27FC236}">
                <a16:creationId xmlns:a16="http://schemas.microsoft.com/office/drawing/2014/main" id="{61BD37A6-AC53-4A3D-BD8F-253B9A425E12}"/>
              </a:ext>
            </a:extLst>
          </p:cNvPr>
          <p:cNvPicPr>
            <a:picLocks noChangeAspect="1"/>
          </p:cNvPicPr>
          <p:nvPr/>
        </p:nvPicPr>
        <p:blipFill>
          <a:blip r:embed="rId3"/>
          <a:stretch>
            <a:fillRect/>
          </a:stretch>
        </p:blipFill>
        <p:spPr>
          <a:xfrm>
            <a:off x="8112220" y="2002610"/>
            <a:ext cx="2164388" cy="753292"/>
          </a:xfrm>
          <a:prstGeom prst="rect">
            <a:avLst/>
          </a:prstGeom>
        </p:spPr>
      </p:pic>
    </p:spTree>
    <p:extLst>
      <p:ext uri="{BB962C8B-B14F-4D97-AF65-F5344CB8AC3E}">
        <p14:creationId xmlns:p14="http://schemas.microsoft.com/office/powerpoint/2010/main" val="4273095128"/>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2942320" y="3266591"/>
            <a:ext cx="6096000" cy="36004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Rectángulo 10"/>
          <p:cNvSpPr/>
          <p:nvPr/>
        </p:nvSpPr>
        <p:spPr>
          <a:xfrm>
            <a:off x="2942320" y="3696396"/>
            <a:ext cx="6096000" cy="36004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Rectángulo 11"/>
          <p:cNvSpPr/>
          <p:nvPr/>
        </p:nvSpPr>
        <p:spPr>
          <a:xfrm>
            <a:off x="2942320" y="4126201"/>
            <a:ext cx="6096000" cy="36004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Introducción Metodologías Ágiles: SCRUM</a:t>
            </a:r>
          </a:p>
          <a:p>
            <a:pPr algn="r" eaLnBrk="1" hangingPunct="1"/>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sz="quarter" idx="10"/>
          </p:nvPr>
        </p:nvSpPr>
        <p:spPr>
          <a:xfrm>
            <a:off x="407368" y="1808820"/>
            <a:ext cx="10443492" cy="1368152"/>
          </a:xfrm>
        </p:spPr>
        <p:txBody>
          <a:bodyPr vert="horz" wrap="square" lIns="91440" tIns="45720" rIns="91440" bIns="45720" numCol="1" anchor="t" anchorCtr="0" compatLnSpc="1">
            <a:prstTxWarp prst="textNoShape">
              <a:avLst/>
            </a:prstTxWarp>
          </a:bodyPr>
          <a:lstStyle/>
          <a:p>
            <a:pPr marL="0" indent="0" algn="ctr">
              <a:lnSpc>
                <a:spcPct val="150000"/>
              </a:lnSpc>
            </a:pPr>
            <a:r>
              <a:rPr lang="es-ES" sz="4800" b="1" dirty="0">
                <a:solidFill>
                  <a:srgbClr val="17375E"/>
                </a:solidFill>
                <a:latin typeface="Arial Narrow" panose="020B0606020202030204" pitchFamily="34" charset="0"/>
              </a:rPr>
              <a:t>2. Formación Ágil</a:t>
            </a:r>
          </a:p>
        </p:txBody>
      </p:sp>
      <p:sp>
        <p:nvSpPr>
          <p:cNvPr id="3" name="Marcador de número de diapositiva 2">
            <a:extLst>
              <a:ext uri="{FF2B5EF4-FFF2-40B4-BE49-F238E27FC236}">
                <a16:creationId xmlns:a16="http://schemas.microsoft.com/office/drawing/2014/main" id="{2D5E0887-E91E-47C8-BB70-D7EB8CDFF8FB}"/>
              </a:ext>
            </a:extLst>
          </p:cNvPr>
          <p:cNvSpPr>
            <a:spLocks noGrp="1"/>
          </p:cNvSpPr>
          <p:nvPr>
            <p:ph type="sldNum" sz="quarter" idx="4"/>
          </p:nvPr>
        </p:nvSpPr>
        <p:spPr/>
        <p:txBody>
          <a:bodyPr/>
          <a:lstStyle/>
          <a:p>
            <a:fld id="{1BC21198-D50D-4EFA-BC26-0CB323897433}" type="slidenum">
              <a:rPr lang="es-ES" smtClean="0"/>
              <a:pPr/>
              <a:t>18</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449938"/>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endParaRPr lang="es-ES" altLang="es-ES" sz="4800" b="1" dirty="0">
              <a:solidFill>
                <a:srgbClr val="17375E"/>
              </a:solidFill>
              <a:latin typeface="Arial Narrow" panose="020B0606020202030204" pitchFamily="34" charset="0"/>
            </a:endParaRPr>
          </a:p>
        </p:txBody>
      </p:sp>
      <p:pic>
        <p:nvPicPr>
          <p:cNvPr id="2" name="Imagen 1"/>
          <p:cNvPicPr>
            <a:picLocks noChangeAspect="1"/>
          </p:cNvPicPr>
          <p:nvPr/>
        </p:nvPicPr>
        <p:blipFill>
          <a:blip r:embed="rId3"/>
          <a:stretch>
            <a:fillRect/>
          </a:stretch>
        </p:blipFill>
        <p:spPr>
          <a:xfrm>
            <a:off x="9633263" y="4226300"/>
            <a:ext cx="1784442" cy="1866996"/>
          </a:xfrm>
          <a:prstGeom prst="rect">
            <a:avLst/>
          </a:prstGeom>
        </p:spPr>
      </p:pic>
      <p:sp>
        <p:nvSpPr>
          <p:cNvPr id="5" name="Rectángulo 4"/>
          <p:cNvSpPr/>
          <p:nvPr/>
        </p:nvSpPr>
        <p:spPr>
          <a:xfrm>
            <a:off x="2942320" y="3171745"/>
            <a:ext cx="6096000" cy="1815882"/>
          </a:xfrm>
          <a:prstGeom prst="rect">
            <a:avLst/>
          </a:prstGeom>
        </p:spPr>
        <p:txBody>
          <a:bodyPr>
            <a:spAutoFit/>
          </a:bodyPr>
          <a:lstStyle/>
          <a:p>
            <a:pPr marL="0" indent="0"/>
            <a:r>
              <a:rPr lang="es-ES" sz="2800" b="1" dirty="0">
                <a:solidFill>
                  <a:schemeClr val="bg1">
                    <a:lumMod val="95000"/>
                  </a:schemeClr>
                </a:solidFill>
                <a:latin typeface="Arial Narrow" panose="020B0606020202030204" pitchFamily="34" charset="0"/>
              </a:rPr>
              <a:t>2.1. Requisitos</a:t>
            </a:r>
          </a:p>
          <a:p>
            <a:pPr marL="0" indent="0"/>
            <a:r>
              <a:rPr lang="es-ES" sz="2800" b="1" dirty="0">
                <a:solidFill>
                  <a:schemeClr val="bg1">
                    <a:lumMod val="95000"/>
                  </a:schemeClr>
                </a:solidFill>
                <a:latin typeface="Arial Narrow" panose="020B0606020202030204" pitchFamily="34" charset="0"/>
              </a:rPr>
              <a:t>2.2. Ceremonias</a:t>
            </a:r>
          </a:p>
          <a:p>
            <a:pPr marL="0" indent="0"/>
            <a:r>
              <a:rPr lang="es-ES" sz="2800" b="1" dirty="0">
                <a:solidFill>
                  <a:schemeClr val="bg1"/>
                </a:solidFill>
                <a:latin typeface="Arial Narrow" panose="020B0606020202030204" pitchFamily="34" charset="0"/>
              </a:rPr>
              <a:t>2.3. Responsabilidades</a:t>
            </a:r>
          </a:p>
          <a:p>
            <a:pPr marL="0" indent="0"/>
            <a:r>
              <a:rPr lang="es-ES" sz="2800" b="1" dirty="0">
                <a:latin typeface="Arial Narrow" panose="020B0606020202030204" pitchFamily="34" charset="0"/>
              </a:rPr>
              <a:t>2.4. Qué es VS Qué no es</a:t>
            </a:r>
          </a:p>
        </p:txBody>
      </p:sp>
    </p:spTree>
    <p:extLst>
      <p:ext uri="{BB962C8B-B14F-4D97-AF65-F5344CB8AC3E}">
        <p14:creationId xmlns:p14="http://schemas.microsoft.com/office/powerpoint/2010/main" val="3048018975"/>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19</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es-ES" sz="3200" b="1" dirty="0">
                <a:solidFill>
                  <a:srgbClr val="17375E"/>
                </a:solidFill>
                <a:latin typeface="Arial Narrow" panose="020B0606020202030204" pitchFamily="34" charset="0"/>
              </a:rPr>
              <a:t>Formación Ágil </a:t>
            </a:r>
            <a:r>
              <a:rPr lang="es-ES" altLang="es-ES" b="1" dirty="0">
                <a:solidFill>
                  <a:schemeClr val="bg1">
                    <a:lumMod val="65000"/>
                  </a:schemeClr>
                </a:solidFill>
                <a:latin typeface="Arial Narrow" panose="020B0606020202030204" pitchFamily="34" charset="0"/>
              </a:rPr>
              <a:t>Responsabilidades</a:t>
            </a:r>
          </a:p>
          <a:p>
            <a:pPr marL="0" indent="0" algn="just">
              <a:lnSpc>
                <a:spcPct val="150000"/>
              </a:lnSpc>
              <a:buNone/>
            </a:pPr>
            <a:endParaRPr lang="es-ES" sz="3200" b="1" dirty="0">
              <a:solidFill>
                <a:srgbClr val="17375E"/>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7" name="CuadroTexto 6"/>
          <p:cNvSpPr txBox="1"/>
          <p:nvPr/>
        </p:nvSpPr>
        <p:spPr>
          <a:xfrm>
            <a:off x="1299172" y="1994996"/>
            <a:ext cx="9361040" cy="3170099"/>
          </a:xfrm>
          <a:prstGeom prst="rect">
            <a:avLst/>
          </a:prstGeom>
          <a:noFill/>
        </p:spPr>
        <p:txBody>
          <a:bodyPr wrap="square" rtlCol="0">
            <a:spAutoFit/>
          </a:bodyPr>
          <a:lstStyle/>
          <a:p>
            <a:r>
              <a:rPr lang="es-ES" sz="2800" dirty="0" err="1"/>
              <a:t>Product</a:t>
            </a:r>
            <a:r>
              <a:rPr lang="es-ES" sz="2800" dirty="0"/>
              <a:t> </a:t>
            </a:r>
            <a:r>
              <a:rPr lang="es-ES" sz="2800" dirty="0" err="1"/>
              <a:t>Owner</a:t>
            </a:r>
            <a:r>
              <a:rPr lang="es-ES" sz="2800" dirty="0"/>
              <a:t> (PO)</a:t>
            </a:r>
          </a:p>
          <a:p>
            <a:endParaRPr lang="es-ES" sz="2800" dirty="0"/>
          </a:p>
          <a:p>
            <a:pPr marL="285750" indent="-285750">
              <a:lnSpc>
                <a:spcPct val="200000"/>
              </a:lnSpc>
              <a:buFont typeface="Arial" panose="020B0604020202020204" pitchFamily="34" charset="0"/>
              <a:buChar char="•"/>
            </a:pPr>
            <a:r>
              <a:rPr lang="es-ES" dirty="0">
                <a:cs typeface="ＭＳ Ｐゴシック" charset="0"/>
              </a:rPr>
              <a:t>Definición y priorización del </a:t>
            </a:r>
            <a:r>
              <a:rPr lang="es-ES" dirty="0" err="1">
                <a:cs typeface="ＭＳ Ｐゴシック" charset="0"/>
              </a:rPr>
              <a:t>backlog</a:t>
            </a:r>
            <a:r>
              <a:rPr lang="es-ES" dirty="0">
                <a:cs typeface="ＭＳ Ｐゴシック" charset="0"/>
              </a:rPr>
              <a:t> del producto.</a:t>
            </a:r>
          </a:p>
          <a:p>
            <a:pPr marL="285750" indent="-285750">
              <a:lnSpc>
                <a:spcPct val="200000"/>
              </a:lnSpc>
              <a:buFont typeface="Arial" panose="020B0604020202020204" pitchFamily="34" charset="0"/>
              <a:buChar char="•"/>
            </a:pPr>
            <a:r>
              <a:rPr lang="es-ES" dirty="0">
                <a:cs typeface="ＭＳ Ｐゴシック" charset="0"/>
              </a:rPr>
              <a:t>Escritura de historias de usuario y criterios de aceptación en lenguaje natural.</a:t>
            </a:r>
          </a:p>
          <a:p>
            <a:pPr marL="285750" indent="-285750">
              <a:lnSpc>
                <a:spcPct val="200000"/>
              </a:lnSpc>
              <a:buFont typeface="Arial" panose="020B0604020202020204" pitchFamily="34" charset="0"/>
              <a:buChar char="•"/>
            </a:pPr>
            <a:r>
              <a:rPr lang="es-ES" dirty="0">
                <a:cs typeface="ＭＳ Ｐゴシック" charset="0"/>
              </a:rPr>
              <a:t>Validación final del incremento.</a:t>
            </a:r>
          </a:p>
          <a:p>
            <a:pPr marL="285750" indent="-285750">
              <a:lnSpc>
                <a:spcPct val="200000"/>
              </a:lnSpc>
              <a:buFont typeface="Arial" panose="020B0604020202020204" pitchFamily="34" charset="0"/>
              <a:buChar char="•"/>
            </a:pPr>
            <a:r>
              <a:rPr lang="es-ES" dirty="0">
                <a:cs typeface="ＭＳ Ｐゴシック" charset="0"/>
              </a:rPr>
              <a:t>Validación de mejoras del proyecto.</a:t>
            </a:r>
            <a:endParaRPr lang="es-ES" dirty="0"/>
          </a:p>
        </p:txBody>
      </p:sp>
    </p:spTree>
    <p:extLst>
      <p:ext uri="{BB962C8B-B14F-4D97-AF65-F5344CB8AC3E}">
        <p14:creationId xmlns:p14="http://schemas.microsoft.com/office/powerpoint/2010/main" val="362874303"/>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Introducción Metodologías Ágiles: SCRUM</a:t>
            </a:r>
          </a:p>
          <a:p>
            <a:pPr algn="r" eaLnBrk="1" hangingPunct="1"/>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sz="quarter" idx="10"/>
          </p:nvPr>
        </p:nvSpPr>
        <p:spPr>
          <a:xfrm>
            <a:off x="1474928" y="2060848"/>
            <a:ext cx="10443492" cy="5197929"/>
          </a:xfrm>
        </p:spPr>
        <p:txBody>
          <a:bodyPr vert="horz" wrap="square" lIns="91440" tIns="45720" rIns="91440" bIns="45720" numCol="1" anchor="t" anchorCtr="0" compatLnSpc="1">
            <a:prstTxWarp prst="textNoShape">
              <a:avLst/>
            </a:prstTxWarp>
          </a:bodyPr>
          <a:lstStyle/>
          <a:p>
            <a:pPr marL="514350" indent="-514350" algn="just">
              <a:lnSpc>
                <a:spcPct val="150000"/>
              </a:lnSpc>
              <a:buFont typeface="+mj-lt"/>
              <a:buAutoNum type="arabicPeriod"/>
            </a:pPr>
            <a:r>
              <a:rPr lang="es-ES" b="1" i="1" dirty="0">
                <a:solidFill>
                  <a:srgbClr val="17375E"/>
                </a:solidFill>
                <a:latin typeface="Arial Narrow" panose="020B0606020202030204" pitchFamily="34" charset="0"/>
              </a:rPr>
              <a:t>Resumen Lanzamiento Ágil </a:t>
            </a:r>
            <a:r>
              <a:rPr lang="es-ES" b="1" i="1" dirty="0">
                <a:solidFill>
                  <a:schemeClr val="bg1"/>
                </a:solidFill>
                <a:latin typeface="Arial Narrow" panose="020B0606020202030204" pitchFamily="34" charset="0"/>
              </a:rPr>
              <a:t>Ágil</a:t>
            </a:r>
          </a:p>
          <a:p>
            <a:pPr marL="514350" indent="-514350" algn="just">
              <a:lnSpc>
                <a:spcPct val="150000"/>
              </a:lnSpc>
              <a:buFont typeface="+mj-lt"/>
              <a:buAutoNum type="arabicPeriod"/>
            </a:pPr>
            <a:r>
              <a:rPr lang="es-ES" b="1" i="1" dirty="0">
                <a:solidFill>
                  <a:srgbClr val="17375E"/>
                </a:solidFill>
                <a:latin typeface="Arial Narrow" panose="020B0606020202030204" pitchFamily="34" charset="0"/>
              </a:rPr>
              <a:t>Formación Ágil</a:t>
            </a:r>
          </a:p>
          <a:p>
            <a:pPr marL="514350" indent="-514350" algn="just">
              <a:lnSpc>
                <a:spcPct val="150000"/>
              </a:lnSpc>
              <a:buFont typeface="+mj-lt"/>
              <a:buAutoNum type="arabicPeriod"/>
            </a:pPr>
            <a:r>
              <a:rPr lang="es-ES" b="1" i="1" dirty="0">
                <a:solidFill>
                  <a:srgbClr val="17375E"/>
                </a:solidFill>
                <a:latin typeface="Arial Narrow" panose="020B0606020202030204" pitchFamily="34" charset="0"/>
              </a:rPr>
              <a:t>Agile en la STIC</a:t>
            </a:r>
          </a:p>
          <a:p>
            <a:pPr marL="514350" indent="-514350" algn="just">
              <a:lnSpc>
                <a:spcPct val="150000"/>
              </a:lnSpc>
              <a:buFont typeface="+mj-lt"/>
              <a:buAutoNum type="arabicPeriod"/>
            </a:pPr>
            <a:r>
              <a:rPr lang="es-ES" b="1" i="1" dirty="0">
                <a:solidFill>
                  <a:srgbClr val="17375E"/>
                </a:solidFill>
                <a:latin typeface="Arial Narrow" panose="020B0606020202030204" pitchFamily="34" charset="0"/>
              </a:rPr>
              <a:t>Próximos pasos</a:t>
            </a:r>
          </a:p>
        </p:txBody>
      </p:sp>
      <p:sp>
        <p:nvSpPr>
          <p:cNvPr id="3" name="Marcador de número de diapositiva 2">
            <a:extLst>
              <a:ext uri="{FF2B5EF4-FFF2-40B4-BE49-F238E27FC236}">
                <a16:creationId xmlns:a16="http://schemas.microsoft.com/office/drawing/2014/main" id="{2D5E0887-E91E-47C8-BB70-D7EB8CDFF8FB}"/>
              </a:ext>
            </a:extLst>
          </p:cNvPr>
          <p:cNvSpPr>
            <a:spLocks noGrp="1"/>
          </p:cNvSpPr>
          <p:nvPr>
            <p:ph type="sldNum" sz="quarter" idx="4"/>
          </p:nvPr>
        </p:nvSpPr>
        <p:spPr/>
        <p:txBody>
          <a:bodyPr/>
          <a:lstStyle/>
          <a:p>
            <a:fld id="{1BC21198-D50D-4EFA-BC26-0CB323897433}" type="slidenum">
              <a:rPr lang="es-ES" smtClean="0"/>
              <a:pPr/>
              <a:t>2</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449938"/>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Índice</a:t>
            </a:r>
          </a:p>
        </p:txBody>
      </p:sp>
      <p:pic>
        <p:nvPicPr>
          <p:cNvPr id="2" name="Imagen 1"/>
          <p:cNvPicPr>
            <a:picLocks noChangeAspect="1"/>
          </p:cNvPicPr>
          <p:nvPr/>
        </p:nvPicPr>
        <p:blipFill>
          <a:blip r:embed="rId3"/>
          <a:stretch>
            <a:fillRect/>
          </a:stretch>
        </p:blipFill>
        <p:spPr>
          <a:xfrm>
            <a:off x="9633263" y="4226300"/>
            <a:ext cx="1784442" cy="1866996"/>
          </a:xfrm>
          <a:prstGeom prst="rect">
            <a:avLst/>
          </a:prstGeom>
        </p:spPr>
      </p:pic>
    </p:spTree>
    <p:extLst>
      <p:ext uri="{BB962C8B-B14F-4D97-AF65-F5344CB8AC3E}">
        <p14:creationId xmlns:p14="http://schemas.microsoft.com/office/powerpoint/2010/main" val="3315223274"/>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20</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es-ES" sz="3200" b="1" dirty="0">
                <a:solidFill>
                  <a:srgbClr val="17375E"/>
                </a:solidFill>
                <a:latin typeface="Arial Narrow" panose="020B0606020202030204" pitchFamily="34" charset="0"/>
              </a:rPr>
              <a:t>Formación Ágil </a:t>
            </a:r>
            <a:r>
              <a:rPr lang="es-ES" altLang="es-ES" b="1" dirty="0">
                <a:solidFill>
                  <a:schemeClr val="bg1">
                    <a:lumMod val="65000"/>
                  </a:schemeClr>
                </a:solidFill>
                <a:latin typeface="Arial Narrow" panose="020B0606020202030204" pitchFamily="34" charset="0"/>
              </a:rPr>
              <a:t>Responsabilidades</a:t>
            </a:r>
          </a:p>
          <a:p>
            <a:pPr marL="0" indent="0" algn="just">
              <a:lnSpc>
                <a:spcPct val="150000"/>
              </a:lnSpc>
              <a:buNone/>
            </a:pPr>
            <a:endParaRPr lang="es-ES" sz="3200" b="1" dirty="0">
              <a:solidFill>
                <a:srgbClr val="17375E"/>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5" name="CuadroTexto 4"/>
          <p:cNvSpPr txBox="1"/>
          <p:nvPr/>
        </p:nvSpPr>
        <p:spPr>
          <a:xfrm>
            <a:off x="1299172" y="1994996"/>
            <a:ext cx="9361040" cy="3724096"/>
          </a:xfrm>
          <a:prstGeom prst="rect">
            <a:avLst/>
          </a:prstGeom>
          <a:noFill/>
        </p:spPr>
        <p:txBody>
          <a:bodyPr wrap="square" rtlCol="0">
            <a:spAutoFit/>
          </a:bodyPr>
          <a:lstStyle/>
          <a:p>
            <a:r>
              <a:rPr lang="es-ES" sz="2800" dirty="0"/>
              <a:t>Proxy </a:t>
            </a:r>
            <a:r>
              <a:rPr lang="es-ES" sz="2800" dirty="0" err="1"/>
              <a:t>Product</a:t>
            </a:r>
            <a:r>
              <a:rPr lang="es-ES" sz="2800" dirty="0"/>
              <a:t> </a:t>
            </a:r>
            <a:r>
              <a:rPr lang="es-ES" sz="2800" dirty="0" err="1"/>
              <a:t>Owner</a:t>
            </a:r>
            <a:r>
              <a:rPr lang="es-ES" sz="2800" dirty="0"/>
              <a:t> (PPO)</a:t>
            </a:r>
          </a:p>
          <a:p>
            <a:endParaRPr lang="es-ES" sz="2800" dirty="0"/>
          </a:p>
          <a:p>
            <a:pPr marL="285750" indent="-285750">
              <a:lnSpc>
                <a:spcPct val="200000"/>
              </a:lnSpc>
              <a:buFont typeface="Arial" panose="020B0604020202020204" pitchFamily="34" charset="0"/>
              <a:buChar char="•"/>
            </a:pPr>
            <a:r>
              <a:rPr lang="es-ES" dirty="0">
                <a:cs typeface="ＭＳ Ｐゴシック" charset="0"/>
              </a:rPr>
              <a:t>Portavoz de Personal Funcional y gestión de las comunicaciones con estos.</a:t>
            </a:r>
          </a:p>
          <a:p>
            <a:pPr marL="285750" indent="-285750">
              <a:lnSpc>
                <a:spcPct val="200000"/>
              </a:lnSpc>
              <a:buFont typeface="Arial" panose="020B0604020202020204" pitchFamily="34" charset="0"/>
              <a:buChar char="•"/>
            </a:pPr>
            <a:r>
              <a:rPr lang="es-ES" dirty="0">
                <a:cs typeface="ＭＳ Ｐゴシック" charset="0"/>
              </a:rPr>
              <a:t>Gestión del producto / proyecto y coordinación con áreas internas de la STIC.</a:t>
            </a:r>
          </a:p>
          <a:p>
            <a:pPr marL="285750" indent="-285750">
              <a:lnSpc>
                <a:spcPct val="200000"/>
              </a:lnSpc>
              <a:buFont typeface="Arial" panose="020B0604020202020204" pitchFamily="34" charset="0"/>
              <a:buChar char="•"/>
            </a:pPr>
            <a:r>
              <a:rPr lang="es-ES" dirty="0">
                <a:cs typeface="ＭＳ Ｐゴシック" charset="0"/>
              </a:rPr>
              <a:t>Definición y validación del </a:t>
            </a:r>
            <a:r>
              <a:rPr lang="es-ES" dirty="0" err="1">
                <a:cs typeface="ＭＳ Ｐゴシック" charset="0"/>
              </a:rPr>
              <a:t>backlog</a:t>
            </a:r>
            <a:r>
              <a:rPr lang="es-ES" dirty="0">
                <a:cs typeface="ＭＳ Ｐゴシック" charset="0"/>
              </a:rPr>
              <a:t> del producto.</a:t>
            </a:r>
          </a:p>
          <a:p>
            <a:pPr marL="285750" indent="-285750">
              <a:lnSpc>
                <a:spcPct val="200000"/>
              </a:lnSpc>
              <a:buFont typeface="Arial" panose="020B0604020202020204" pitchFamily="34" charset="0"/>
              <a:buChar char="•"/>
            </a:pPr>
            <a:r>
              <a:rPr lang="es-ES" dirty="0">
                <a:cs typeface="ＭＳ Ｐゴシック" charset="0"/>
              </a:rPr>
              <a:t>Escritura de historias de usuario y criterios de aceptación en lenguaje natural.</a:t>
            </a:r>
          </a:p>
          <a:p>
            <a:pPr marL="285750" indent="-285750">
              <a:lnSpc>
                <a:spcPct val="200000"/>
              </a:lnSpc>
              <a:buFont typeface="Arial" panose="020B0604020202020204" pitchFamily="34" charset="0"/>
              <a:buChar char="•"/>
            </a:pPr>
            <a:r>
              <a:rPr lang="es-ES" dirty="0">
                <a:cs typeface="ＭＳ Ｐゴシック" charset="0"/>
              </a:rPr>
              <a:t>Facilitación y planificación de ceremonias.</a:t>
            </a:r>
            <a:endParaRPr lang="es-ES" dirty="0"/>
          </a:p>
        </p:txBody>
      </p:sp>
    </p:spTree>
    <p:extLst>
      <p:ext uri="{BB962C8B-B14F-4D97-AF65-F5344CB8AC3E}">
        <p14:creationId xmlns:p14="http://schemas.microsoft.com/office/powerpoint/2010/main" val="4257665016"/>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21</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es-ES" sz="3200" b="1" dirty="0">
                <a:solidFill>
                  <a:srgbClr val="17375E"/>
                </a:solidFill>
                <a:latin typeface="Arial Narrow" panose="020B0606020202030204" pitchFamily="34" charset="0"/>
              </a:rPr>
              <a:t>Formación Ágil </a:t>
            </a:r>
            <a:r>
              <a:rPr lang="es-ES" altLang="es-ES" b="1" dirty="0">
                <a:solidFill>
                  <a:schemeClr val="bg1">
                    <a:lumMod val="65000"/>
                  </a:schemeClr>
                </a:solidFill>
                <a:latin typeface="Arial Narrow" panose="020B0606020202030204" pitchFamily="34" charset="0"/>
              </a:rPr>
              <a:t>Responsabilidades</a:t>
            </a:r>
          </a:p>
          <a:p>
            <a:pPr marL="0" indent="0" algn="just">
              <a:lnSpc>
                <a:spcPct val="150000"/>
              </a:lnSpc>
              <a:buNone/>
            </a:pPr>
            <a:endParaRPr lang="es-ES" sz="3200" b="1" dirty="0">
              <a:solidFill>
                <a:srgbClr val="17375E"/>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5" name="CuadroTexto 4"/>
          <p:cNvSpPr txBox="1"/>
          <p:nvPr/>
        </p:nvSpPr>
        <p:spPr>
          <a:xfrm>
            <a:off x="1299172" y="1994996"/>
            <a:ext cx="9361040" cy="3724096"/>
          </a:xfrm>
          <a:prstGeom prst="rect">
            <a:avLst/>
          </a:prstGeom>
          <a:noFill/>
        </p:spPr>
        <p:txBody>
          <a:bodyPr wrap="square" rtlCol="0">
            <a:spAutoFit/>
          </a:bodyPr>
          <a:lstStyle/>
          <a:p>
            <a:r>
              <a:rPr lang="es-ES" sz="2800" dirty="0" err="1"/>
              <a:t>Scrum</a:t>
            </a:r>
            <a:r>
              <a:rPr lang="es-ES" sz="2800" dirty="0"/>
              <a:t> Master (SM)</a:t>
            </a:r>
          </a:p>
          <a:p>
            <a:endParaRPr lang="es-ES" sz="2800" dirty="0"/>
          </a:p>
          <a:p>
            <a:pPr marL="285750" indent="-285750">
              <a:lnSpc>
                <a:spcPct val="200000"/>
              </a:lnSpc>
              <a:buFont typeface="Arial" panose="020B0604020202020204" pitchFamily="34" charset="0"/>
              <a:buChar char="•"/>
            </a:pPr>
            <a:r>
              <a:rPr lang="es-ES" dirty="0">
                <a:cs typeface="ＭＳ Ｐゴシック" charset="0"/>
              </a:rPr>
              <a:t>Facilitación y planificación de ceremonias.</a:t>
            </a:r>
          </a:p>
          <a:p>
            <a:pPr marL="285750" indent="-285750">
              <a:lnSpc>
                <a:spcPct val="200000"/>
              </a:lnSpc>
              <a:buFont typeface="Arial" panose="020B0604020202020204" pitchFamily="34" charset="0"/>
              <a:buChar char="•"/>
            </a:pPr>
            <a:r>
              <a:rPr lang="es-ES" dirty="0">
                <a:cs typeface="ＭＳ Ｐゴシック" charset="0"/>
              </a:rPr>
              <a:t>Aseguramiento de comunicaciones entre la factoría de desarrollo y el SAS.</a:t>
            </a:r>
          </a:p>
          <a:p>
            <a:pPr marL="285750" indent="-285750">
              <a:lnSpc>
                <a:spcPct val="200000"/>
              </a:lnSpc>
              <a:buFont typeface="Arial" panose="020B0604020202020204" pitchFamily="34" charset="0"/>
              <a:buChar char="•"/>
            </a:pPr>
            <a:r>
              <a:rPr lang="es-ES" dirty="0">
                <a:cs typeface="ＭＳ Ｐゴシック" charset="0"/>
              </a:rPr>
              <a:t>Resolución de bloqueos.</a:t>
            </a:r>
          </a:p>
          <a:p>
            <a:pPr marL="285750" indent="-285750">
              <a:lnSpc>
                <a:spcPct val="200000"/>
              </a:lnSpc>
              <a:buFont typeface="Arial" panose="020B0604020202020204" pitchFamily="34" charset="0"/>
              <a:buChar char="•"/>
            </a:pPr>
            <a:r>
              <a:rPr lang="es-ES" dirty="0">
                <a:cs typeface="ＭＳ Ｐゴシック" charset="0"/>
              </a:rPr>
              <a:t>Seguimiento de los objetivos del Sprint.</a:t>
            </a:r>
          </a:p>
          <a:p>
            <a:pPr marL="285750" indent="-285750">
              <a:lnSpc>
                <a:spcPct val="200000"/>
              </a:lnSpc>
              <a:buFont typeface="Arial" panose="020B0604020202020204" pitchFamily="34" charset="0"/>
              <a:buChar char="•"/>
            </a:pPr>
            <a:r>
              <a:rPr lang="es-ES" dirty="0">
                <a:cs typeface="ＭＳ Ｐゴシック" charset="0"/>
              </a:rPr>
              <a:t>Velar por la mejora continua del equipo.</a:t>
            </a:r>
            <a:endParaRPr lang="es-ES" dirty="0"/>
          </a:p>
        </p:txBody>
      </p:sp>
    </p:spTree>
    <p:extLst>
      <p:ext uri="{BB962C8B-B14F-4D97-AF65-F5344CB8AC3E}">
        <p14:creationId xmlns:p14="http://schemas.microsoft.com/office/powerpoint/2010/main" val="959347851"/>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22</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es-ES" sz="3200" b="1" dirty="0">
                <a:solidFill>
                  <a:srgbClr val="17375E"/>
                </a:solidFill>
                <a:latin typeface="Arial Narrow" panose="020B0606020202030204" pitchFamily="34" charset="0"/>
              </a:rPr>
              <a:t>Formación Ágil </a:t>
            </a:r>
            <a:r>
              <a:rPr lang="es-ES" altLang="es-ES" b="1" dirty="0">
                <a:solidFill>
                  <a:schemeClr val="bg1">
                    <a:lumMod val="65000"/>
                  </a:schemeClr>
                </a:solidFill>
                <a:latin typeface="Arial Narrow" panose="020B0606020202030204" pitchFamily="34" charset="0"/>
              </a:rPr>
              <a:t>Responsabilidades</a:t>
            </a:r>
          </a:p>
          <a:p>
            <a:pPr marL="0" indent="0" algn="just">
              <a:lnSpc>
                <a:spcPct val="150000"/>
              </a:lnSpc>
              <a:buNone/>
            </a:pPr>
            <a:endParaRPr lang="es-ES" sz="3200" b="1" dirty="0">
              <a:solidFill>
                <a:srgbClr val="17375E"/>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5" name="CuadroTexto 4"/>
          <p:cNvSpPr txBox="1"/>
          <p:nvPr/>
        </p:nvSpPr>
        <p:spPr>
          <a:xfrm>
            <a:off x="1299172" y="1994996"/>
            <a:ext cx="9361040" cy="2616101"/>
          </a:xfrm>
          <a:prstGeom prst="rect">
            <a:avLst/>
          </a:prstGeom>
          <a:noFill/>
        </p:spPr>
        <p:txBody>
          <a:bodyPr wrap="square" rtlCol="0">
            <a:spAutoFit/>
          </a:bodyPr>
          <a:lstStyle/>
          <a:p>
            <a:r>
              <a:rPr lang="es-ES" sz="2800" dirty="0"/>
              <a:t>Desarrolladores (D)</a:t>
            </a:r>
          </a:p>
          <a:p>
            <a:endParaRPr lang="es-ES" sz="2800" dirty="0"/>
          </a:p>
          <a:p>
            <a:pPr marL="285750" indent="-285750">
              <a:lnSpc>
                <a:spcPct val="200000"/>
              </a:lnSpc>
              <a:buFont typeface="Arial" panose="020B0604020202020204" pitchFamily="34" charset="0"/>
              <a:buChar char="•"/>
            </a:pPr>
            <a:r>
              <a:rPr lang="es-ES" dirty="0">
                <a:cs typeface="ＭＳ Ｐゴシック" charset="0"/>
              </a:rPr>
              <a:t>Desarrollo del producto y consecución de los objetivos del Sprint.</a:t>
            </a:r>
          </a:p>
          <a:p>
            <a:pPr marL="285750" indent="-285750">
              <a:lnSpc>
                <a:spcPct val="200000"/>
              </a:lnSpc>
              <a:buFont typeface="Arial" panose="020B0604020202020204" pitchFamily="34" charset="0"/>
              <a:buChar char="•"/>
            </a:pPr>
            <a:r>
              <a:rPr lang="es-ES" dirty="0">
                <a:cs typeface="ＭＳ Ｐゴシック" charset="0"/>
              </a:rPr>
              <a:t>Identificar eventos que puedan disminuir su disponibilidad/capacidad.</a:t>
            </a:r>
          </a:p>
          <a:p>
            <a:pPr marL="285750" indent="-285750">
              <a:lnSpc>
                <a:spcPct val="200000"/>
              </a:lnSpc>
              <a:buFont typeface="Arial" panose="020B0604020202020204" pitchFamily="34" charset="0"/>
              <a:buChar char="•"/>
            </a:pPr>
            <a:r>
              <a:rPr lang="es-ES" dirty="0">
                <a:cs typeface="ＭＳ Ｐゴシック" charset="0"/>
              </a:rPr>
              <a:t>Aseguramiento de la calidad o QA ("</a:t>
            </a:r>
            <a:r>
              <a:rPr lang="es-ES" dirty="0" err="1">
                <a:cs typeface="ＭＳ Ｐゴシック" charset="0"/>
              </a:rPr>
              <a:t>Quality</a:t>
            </a:r>
            <a:r>
              <a:rPr lang="es-ES" dirty="0">
                <a:cs typeface="ＭＳ Ｐゴシック" charset="0"/>
              </a:rPr>
              <a:t> </a:t>
            </a:r>
            <a:r>
              <a:rPr lang="es-ES" dirty="0" err="1">
                <a:cs typeface="ＭＳ Ｐゴシック" charset="0"/>
              </a:rPr>
              <a:t>Assurance</a:t>
            </a:r>
            <a:r>
              <a:rPr lang="es-ES" dirty="0">
                <a:cs typeface="ＭＳ Ｐゴシック" charset="0"/>
              </a:rPr>
              <a:t>").</a:t>
            </a:r>
          </a:p>
        </p:txBody>
      </p:sp>
    </p:spTree>
    <p:extLst>
      <p:ext uri="{BB962C8B-B14F-4D97-AF65-F5344CB8AC3E}">
        <p14:creationId xmlns:p14="http://schemas.microsoft.com/office/powerpoint/2010/main" val="1568742472"/>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2942320" y="3266591"/>
            <a:ext cx="6096000" cy="36004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Rectángulo 10"/>
          <p:cNvSpPr/>
          <p:nvPr/>
        </p:nvSpPr>
        <p:spPr>
          <a:xfrm>
            <a:off x="2942320" y="3696396"/>
            <a:ext cx="6096000" cy="36004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Rectángulo 11"/>
          <p:cNvSpPr/>
          <p:nvPr/>
        </p:nvSpPr>
        <p:spPr>
          <a:xfrm>
            <a:off x="2942320" y="4126201"/>
            <a:ext cx="6096000" cy="36004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 name="Rectángulo 12"/>
          <p:cNvSpPr/>
          <p:nvPr/>
        </p:nvSpPr>
        <p:spPr>
          <a:xfrm>
            <a:off x="2947211" y="4556006"/>
            <a:ext cx="6096000" cy="36004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Introducción Metodologías Ágiles: SCRUM</a:t>
            </a:r>
          </a:p>
          <a:p>
            <a:pPr algn="r" eaLnBrk="1" hangingPunct="1"/>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sz="quarter" idx="10"/>
          </p:nvPr>
        </p:nvSpPr>
        <p:spPr>
          <a:xfrm>
            <a:off x="407368" y="1808820"/>
            <a:ext cx="10443492" cy="1368152"/>
          </a:xfrm>
        </p:spPr>
        <p:txBody>
          <a:bodyPr vert="horz" wrap="square" lIns="91440" tIns="45720" rIns="91440" bIns="45720" numCol="1" anchor="t" anchorCtr="0" compatLnSpc="1">
            <a:prstTxWarp prst="textNoShape">
              <a:avLst/>
            </a:prstTxWarp>
          </a:bodyPr>
          <a:lstStyle/>
          <a:p>
            <a:pPr marL="0" indent="0" algn="ctr">
              <a:lnSpc>
                <a:spcPct val="150000"/>
              </a:lnSpc>
            </a:pPr>
            <a:r>
              <a:rPr lang="es-ES" sz="4800" b="1" dirty="0">
                <a:solidFill>
                  <a:srgbClr val="17375E"/>
                </a:solidFill>
                <a:latin typeface="Arial Narrow" panose="020B0606020202030204" pitchFamily="34" charset="0"/>
              </a:rPr>
              <a:t>2. Formación Ágil</a:t>
            </a:r>
          </a:p>
        </p:txBody>
      </p:sp>
      <p:sp>
        <p:nvSpPr>
          <p:cNvPr id="3" name="Marcador de número de diapositiva 2">
            <a:extLst>
              <a:ext uri="{FF2B5EF4-FFF2-40B4-BE49-F238E27FC236}">
                <a16:creationId xmlns:a16="http://schemas.microsoft.com/office/drawing/2014/main" id="{2D5E0887-E91E-47C8-BB70-D7EB8CDFF8FB}"/>
              </a:ext>
            </a:extLst>
          </p:cNvPr>
          <p:cNvSpPr>
            <a:spLocks noGrp="1"/>
          </p:cNvSpPr>
          <p:nvPr>
            <p:ph type="sldNum" sz="quarter" idx="4"/>
          </p:nvPr>
        </p:nvSpPr>
        <p:spPr/>
        <p:txBody>
          <a:bodyPr/>
          <a:lstStyle/>
          <a:p>
            <a:fld id="{1BC21198-D50D-4EFA-BC26-0CB323897433}" type="slidenum">
              <a:rPr lang="es-ES" smtClean="0"/>
              <a:pPr/>
              <a:t>23</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449938"/>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endParaRPr lang="es-ES" altLang="es-ES" sz="4800" b="1" dirty="0">
              <a:solidFill>
                <a:srgbClr val="17375E"/>
              </a:solidFill>
              <a:latin typeface="Arial Narrow" panose="020B0606020202030204" pitchFamily="34" charset="0"/>
            </a:endParaRPr>
          </a:p>
        </p:txBody>
      </p:sp>
      <p:pic>
        <p:nvPicPr>
          <p:cNvPr id="2" name="Imagen 1"/>
          <p:cNvPicPr>
            <a:picLocks noChangeAspect="1"/>
          </p:cNvPicPr>
          <p:nvPr/>
        </p:nvPicPr>
        <p:blipFill>
          <a:blip r:embed="rId3"/>
          <a:stretch>
            <a:fillRect/>
          </a:stretch>
        </p:blipFill>
        <p:spPr>
          <a:xfrm>
            <a:off x="9633263" y="4226300"/>
            <a:ext cx="1784442" cy="1866996"/>
          </a:xfrm>
          <a:prstGeom prst="rect">
            <a:avLst/>
          </a:prstGeom>
        </p:spPr>
      </p:pic>
      <p:sp>
        <p:nvSpPr>
          <p:cNvPr id="5" name="Rectángulo 4"/>
          <p:cNvSpPr/>
          <p:nvPr/>
        </p:nvSpPr>
        <p:spPr>
          <a:xfrm>
            <a:off x="2942320" y="3171745"/>
            <a:ext cx="6096000" cy="1815882"/>
          </a:xfrm>
          <a:prstGeom prst="rect">
            <a:avLst/>
          </a:prstGeom>
        </p:spPr>
        <p:txBody>
          <a:bodyPr>
            <a:spAutoFit/>
          </a:bodyPr>
          <a:lstStyle/>
          <a:p>
            <a:pPr marL="0" indent="0"/>
            <a:r>
              <a:rPr lang="es-ES" sz="2800" b="1" dirty="0">
                <a:solidFill>
                  <a:schemeClr val="bg1">
                    <a:lumMod val="95000"/>
                  </a:schemeClr>
                </a:solidFill>
                <a:latin typeface="Arial Narrow" panose="020B0606020202030204" pitchFamily="34" charset="0"/>
              </a:rPr>
              <a:t>2.1. Requisitos</a:t>
            </a:r>
          </a:p>
          <a:p>
            <a:pPr marL="0" indent="0"/>
            <a:r>
              <a:rPr lang="es-ES" sz="2800" b="1" dirty="0">
                <a:solidFill>
                  <a:schemeClr val="bg1">
                    <a:lumMod val="95000"/>
                  </a:schemeClr>
                </a:solidFill>
                <a:latin typeface="Arial Narrow" panose="020B0606020202030204" pitchFamily="34" charset="0"/>
              </a:rPr>
              <a:t>2.2. Ceremonias</a:t>
            </a:r>
          </a:p>
          <a:p>
            <a:pPr marL="0" indent="0"/>
            <a:r>
              <a:rPr lang="es-ES" sz="2800" b="1" dirty="0">
                <a:solidFill>
                  <a:schemeClr val="bg1">
                    <a:lumMod val="95000"/>
                  </a:schemeClr>
                </a:solidFill>
                <a:latin typeface="Arial Narrow" panose="020B0606020202030204" pitchFamily="34" charset="0"/>
              </a:rPr>
              <a:t>2.3. Responsabilidades</a:t>
            </a:r>
          </a:p>
          <a:p>
            <a:pPr marL="0" indent="0"/>
            <a:r>
              <a:rPr lang="es-ES" sz="2800" b="1" dirty="0">
                <a:solidFill>
                  <a:schemeClr val="bg1"/>
                </a:solidFill>
                <a:latin typeface="Arial Narrow" panose="020B0606020202030204" pitchFamily="34" charset="0"/>
              </a:rPr>
              <a:t>2.4. Qué es VS Qué no es</a:t>
            </a:r>
          </a:p>
        </p:txBody>
      </p:sp>
    </p:spTree>
    <p:extLst>
      <p:ext uri="{BB962C8B-B14F-4D97-AF65-F5344CB8AC3E}">
        <p14:creationId xmlns:p14="http://schemas.microsoft.com/office/powerpoint/2010/main" val="2811703315"/>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24</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39807" y="429612"/>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3200" b="1" dirty="0">
                <a:solidFill>
                  <a:srgbClr val="17375E"/>
                </a:solidFill>
                <a:latin typeface="Arial Narrow" panose="020B0606020202030204" pitchFamily="34" charset="0"/>
              </a:rPr>
              <a:t>¿Qué es VS qué no es?</a:t>
            </a: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12" name="Rectángulo 11"/>
          <p:cNvSpPr/>
          <p:nvPr/>
        </p:nvSpPr>
        <p:spPr>
          <a:xfrm>
            <a:off x="1127448" y="1780023"/>
            <a:ext cx="3902000" cy="3902000"/>
          </a:xfrm>
          <a:prstGeom prst="rect">
            <a:avLst/>
          </a:prstGeom>
          <a:blipFill dpi="0" rotWithShape="1">
            <a:blip r:embed="rId3">
              <a:alphaModFix amt="50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800" dirty="0">
              <a:solidFill>
                <a:schemeClr val="tx1"/>
              </a:solidFill>
            </a:endParaRPr>
          </a:p>
        </p:txBody>
      </p:sp>
      <p:sp>
        <p:nvSpPr>
          <p:cNvPr id="38" name="Rectángulo 37"/>
          <p:cNvSpPr/>
          <p:nvPr/>
        </p:nvSpPr>
        <p:spPr>
          <a:xfrm>
            <a:off x="7104112" y="1784656"/>
            <a:ext cx="3902000" cy="3902000"/>
          </a:xfrm>
          <a:prstGeom prst="rect">
            <a:avLst/>
          </a:prstGeom>
          <a:blipFill dpi="0" rotWithShape="1">
            <a:blip r:embed="rId4">
              <a:alphaModFix amt="5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800" dirty="0">
              <a:solidFill>
                <a:schemeClr val="tx1"/>
              </a:solidFill>
            </a:endParaRPr>
          </a:p>
        </p:txBody>
      </p:sp>
      <p:sp>
        <p:nvSpPr>
          <p:cNvPr id="3" name="CuadroTexto 2"/>
          <p:cNvSpPr txBox="1"/>
          <p:nvPr/>
        </p:nvSpPr>
        <p:spPr>
          <a:xfrm>
            <a:off x="234133" y="3158373"/>
            <a:ext cx="5832647" cy="1477328"/>
          </a:xfrm>
          <a:prstGeom prst="rect">
            <a:avLst/>
          </a:prstGeom>
          <a:noFill/>
        </p:spPr>
        <p:txBody>
          <a:bodyPr wrap="square" rtlCol="0">
            <a:spAutoFit/>
          </a:bodyPr>
          <a:lstStyle/>
          <a:p>
            <a:pPr algn="ctr"/>
            <a:r>
              <a:rPr lang="es-ES" sz="2400" i="1" dirty="0"/>
              <a:t>“</a:t>
            </a:r>
            <a:r>
              <a:rPr lang="es-ES" sz="2400" i="1" dirty="0" err="1"/>
              <a:t>Scrum</a:t>
            </a:r>
            <a:r>
              <a:rPr lang="es-ES" sz="2400" i="1" dirty="0"/>
              <a:t> hace que los </a:t>
            </a:r>
            <a:r>
              <a:rPr lang="es-ES" sz="2400" i="1" dirty="0" err="1"/>
              <a:t>POs</a:t>
            </a:r>
            <a:r>
              <a:rPr lang="es-ES" sz="2400" i="1" dirty="0"/>
              <a:t> tengan más </a:t>
            </a:r>
            <a:r>
              <a:rPr lang="es-ES" sz="2400" b="1" i="1" dirty="0">
                <a:solidFill>
                  <a:srgbClr val="CC0000"/>
                </a:solidFill>
              </a:rPr>
              <a:t>control (micro-</a:t>
            </a:r>
            <a:r>
              <a:rPr lang="es-ES" sz="2400" b="1" i="1" dirty="0" err="1">
                <a:solidFill>
                  <a:srgbClr val="CC0000"/>
                </a:solidFill>
              </a:rPr>
              <a:t>management</a:t>
            </a:r>
            <a:r>
              <a:rPr lang="es-ES" sz="2400" b="1" i="1" dirty="0">
                <a:solidFill>
                  <a:srgbClr val="CC0000"/>
                </a:solidFill>
              </a:rPr>
              <a:t>)</a:t>
            </a:r>
            <a:r>
              <a:rPr lang="es-ES" sz="2400" i="1" dirty="0">
                <a:solidFill>
                  <a:srgbClr val="CC0000"/>
                </a:solidFill>
              </a:rPr>
              <a:t> </a:t>
            </a:r>
            <a:r>
              <a:rPr lang="es-ES" sz="2400" i="1" dirty="0"/>
              <a:t>sobre lo que hacen los desarrolladores.”</a:t>
            </a:r>
          </a:p>
          <a:p>
            <a:pPr algn="ctr"/>
            <a:endParaRPr lang="es-ES" dirty="0"/>
          </a:p>
        </p:txBody>
      </p:sp>
      <p:sp>
        <p:nvSpPr>
          <p:cNvPr id="9" name="CuadroTexto 8"/>
          <p:cNvSpPr txBox="1"/>
          <p:nvPr/>
        </p:nvSpPr>
        <p:spPr>
          <a:xfrm>
            <a:off x="6066780" y="3177025"/>
            <a:ext cx="5832647" cy="1107996"/>
          </a:xfrm>
          <a:prstGeom prst="rect">
            <a:avLst/>
          </a:prstGeom>
          <a:noFill/>
        </p:spPr>
        <p:txBody>
          <a:bodyPr wrap="square" rtlCol="0">
            <a:spAutoFit/>
          </a:bodyPr>
          <a:lstStyle/>
          <a:p>
            <a:pPr algn="ctr"/>
            <a:r>
              <a:rPr lang="es-ES" sz="2400" b="1" dirty="0" err="1"/>
              <a:t>Scrum</a:t>
            </a:r>
            <a:r>
              <a:rPr lang="es-ES" sz="2400" b="1" dirty="0"/>
              <a:t> hace que los </a:t>
            </a:r>
            <a:r>
              <a:rPr lang="es-ES" sz="2400" b="1" dirty="0" err="1"/>
              <a:t>POs</a:t>
            </a:r>
            <a:r>
              <a:rPr lang="es-ES" sz="2400" b="1" dirty="0"/>
              <a:t> tengan más control sobre el producto.</a:t>
            </a:r>
          </a:p>
          <a:p>
            <a:pPr algn="ctr"/>
            <a:endParaRPr lang="es-ES" dirty="0"/>
          </a:p>
        </p:txBody>
      </p:sp>
    </p:spTree>
    <p:extLst>
      <p:ext uri="{BB962C8B-B14F-4D97-AF65-F5344CB8AC3E}">
        <p14:creationId xmlns:p14="http://schemas.microsoft.com/office/powerpoint/2010/main" val="1581060176"/>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25</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39807" y="429612"/>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3200" b="1" dirty="0">
                <a:solidFill>
                  <a:srgbClr val="17375E"/>
                </a:solidFill>
                <a:latin typeface="Arial Narrow" panose="020B0606020202030204" pitchFamily="34" charset="0"/>
              </a:rPr>
              <a:t>¿Qué es VS qué no es? – Prime </a:t>
            </a:r>
            <a:r>
              <a:rPr lang="es-ES" altLang="es-ES" sz="3200" b="1" dirty="0" err="1">
                <a:solidFill>
                  <a:srgbClr val="17375E"/>
                </a:solidFill>
                <a:latin typeface="Arial Narrow" panose="020B0606020202030204" pitchFamily="34" charset="0"/>
              </a:rPr>
              <a:t>Directive</a:t>
            </a:r>
            <a:endParaRPr lang="es-ES" altLang="es-ES" sz="3200" b="1" dirty="0">
              <a:solidFill>
                <a:srgbClr val="17375E"/>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3" name="CuadroTexto 2"/>
          <p:cNvSpPr txBox="1"/>
          <p:nvPr/>
        </p:nvSpPr>
        <p:spPr>
          <a:xfrm>
            <a:off x="2821755" y="2859323"/>
            <a:ext cx="6243781" cy="1477328"/>
          </a:xfrm>
          <a:prstGeom prst="rect">
            <a:avLst/>
          </a:prstGeom>
          <a:noFill/>
        </p:spPr>
        <p:txBody>
          <a:bodyPr wrap="square" rtlCol="0">
            <a:spAutoFit/>
          </a:bodyPr>
          <a:lstStyle/>
          <a:p>
            <a:pPr algn="ctr"/>
            <a:r>
              <a:rPr lang="es-ES" i="1" dirty="0">
                <a:cs typeface="ＭＳ Ｐゴシック" charset="0"/>
              </a:rPr>
              <a:t>Independientemente de lo que descubramos, debemos entender y creer de verdad que todo el mundo hace el mejor trabajo que él o ella podría, dado lo que se sabía en ese momento, sus habilidades y capacidades, los recursos disponibles y la situación actual</a:t>
            </a:r>
            <a:endParaRPr lang="es-ES" dirty="0"/>
          </a:p>
        </p:txBody>
      </p:sp>
    </p:spTree>
    <p:extLst>
      <p:ext uri="{BB962C8B-B14F-4D97-AF65-F5344CB8AC3E}">
        <p14:creationId xmlns:p14="http://schemas.microsoft.com/office/powerpoint/2010/main" val="1674255857"/>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26</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39807" y="429612"/>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3200" b="1" dirty="0">
                <a:solidFill>
                  <a:srgbClr val="17375E"/>
                </a:solidFill>
                <a:latin typeface="Arial Narrow" panose="020B0606020202030204" pitchFamily="34" charset="0"/>
              </a:rPr>
              <a:t>¿Qué es VS qué no es?</a:t>
            </a: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12" name="Rectángulo 11"/>
          <p:cNvSpPr/>
          <p:nvPr/>
        </p:nvSpPr>
        <p:spPr>
          <a:xfrm>
            <a:off x="1127448" y="1780023"/>
            <a:ext cx="3902000" cy="3902000"/>
          </a:xfrm>
          <a:prstGeom prst="rect">
            <a:avLst/>
          </a:prstGeom>
          <a:blipFill dpi="0" rotWithShape="1">
            <a:blip r:embed="rId3">
              <a:alphaModFix amt="5000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800" dirty="0">
              <a:solidFill>
                <a:schemeClr val="tx1"/>
              </a:solidFill>
            </a:endParaRPr>
          </a:p>
        </p:txBody>
      </p:sp>
      <p:sp>
        <p:nvSpPr>
          <p:cNvPr id="38" name="Rectángulo 37"/>
          <p:cNvSpPr/>
          <p:nvPr/>
        </p:nvSpPr>
        <p:spPr>
          <a:xfrm>
            <a:off x="7104112" y="1784656"/>
            <a:ext cx="3902000" cy="3902000"/>
          </a:xfrm>
          <a:prstGeom prst="rect">
            <a:avLst/>
          </a:prstGeom>
          <a:blipFill dpi="0" rotWithShape="1">
            <a:blip r:embed="rId4">
              <a:alphaModFix amt="5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800" dirty="0">
              <a:solidFill>
                <a:schemeClr val="tx1"/>
              </a:solidFill>
            </a:endParaRPr>
          </a:p>
        </p:txBody>
      </p:sp>
      <p:sp>
        <p:nvSpPr>
          <p:cNvPr id="3" name="CuadroTexto 2"/>
          <p:cNvSpPr txBox="1"/>
          <p:nvPr/>
        </p:nvSpPr>
        <p:spPr>
          <a:xfrm>
            <a:off x="234133" y="3158373"/>
            <a:ext cx="5832647" cy="1569660"/>
          </a:xfrm>
          <a:prstGeom prst="rect">
            <a:avLst/>
          </a:prstGeom>
          <a:noFill/>
        </p:spPr>
        <p:txBody>
          <a:bodyPr wrap="square" rtlCol="0">
            <a:spAutoFit/>
          </a:bodyPr>
          <a:lstStyle/>
          <a:p>
            <a:pPr algn="ctr"/>
            <a:r>
              <a:rPr lang="es-ES" sz="2400" i="1" dirty="0"/>
              <a:t>“</a:t>
            </a:r>
            <a:r>
              <a:rPr lang="es-ES" sz="2400" i="1" dirty="0" err="1"/>
              <a:t>Scrum</a:t>
            </a:r>
            <a:r>
              <a:rPr lang="es-ES" sz="2400" i="1" dirty="0"/>
              <a:t> trata de realizar ciclos </a:t>
            </a:r>
            <a:r>
              <a:rPr lang="es-ES" sz="2400" b="1" i="1" dirty="0">
                <a:solidFill>
                  <a:srgbClr val="CC0000"/>
                </a:solidFill>
              </a:rPr>
              <a:t>repetitivos</a:t>
            </a:r>
            <a:r>
              <a:rPr lang="es-ES" sz="2400" i="1" dirty="0"/>
              <a:t>. Es aburrido, pero la repetición constante del mismo trabajo resulta en aprendizaje y productividad.”</a:t>
            </a:r>
            <a:endParaRPr lang="es-ES" sz="2400" dirty="0"/>
          </a:p>
        </p:txBody>
      </p:sp>
      <p:sp>
        <p:nvSpPr>
          <p:cNvPr id="9" name="CuadroTexto 8"/>
          <p:cNvSpPr txBox="1"/>
          <p:nvPr/>
        </p:nvSpPr>
        <p:spPr>
          <a:xfrm>
            <a:off x="6066780" y="2650541"/>
            <a:ext cx="5832647" cy="2585323"/>
          </a:xfrm>
          <a:prstGeom prst="rect">
            <a:avLst/>
          </a:prstGeom>
          <a:noFill/>
        </p:spPr>
        <p:txBody>
          <a:bodyPr wrap="square" rtlCol="0">
            <a:spAutoFit/>
          </a:bodyPr>
          <a:lstStyle/>
          <a:p>
            <a:pPr algn="ctr"/>
            <a:r>
              <a:rPr lang="es-ES" sz="2400" b="1" dirty="0" err="1"/>
              <a:t>Scrum</a:t>
            </a:r>
            <a:r>
              <a:rPr lang="es-ES" sz="2400" b="1" dirty="0"/>
              <a:t> trata de analizar cada ciclo para hacer diferente el siguiente. El análisis/retrospectiva de lo realizado, pero sobretodo la toma de acciones para mejorarlo, es lo que produce los cambios necesarios para una mejora constante.</a:t>
            </a:r>
          </a:p>
          <a:p>
            <a:pPr algn="ctr"/>
            <a:endParaRPr lang="es-ES" dirty="0"/>
          </a:p>
        </p:txBody>
      </p:sp>
    </p:spTree>
    <p:extLst>
      <p:ext uri="{BB962C8B-B14F-4D97-AF65-F5344CB8AC3E}">
        <p14:creationId xmlns:p14="http://schemas.microsoft.com/office/powerpoint/2010/main" val="2553370112"/>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27</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39807" y="429612"/>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3200" b="1" dirty="0">
                <a:solidFill>
                  <a:srgbClr val="17375E"/>
                </a:solidFill>
                <a:latin typeface="Arial Narrow" panose="020B0606020202030204" pitchFamily="34" charset="0"/>
              </a:rPr>
              <a:t>¿Qué es VS qué no es? – </a:t>
            </a:r>
            <a:r>
              <a:rPr lang="es-ES" altLang="es-ES" sz="3200" b="1" i="1" dirty="0">
                <a:solidFill>
                  <a:srgbClr val="17375E"/>
                </a:solidFill>
                <a:latin typeface="Arial Narrow" panose="020B0606020202030204" pitchFamily="34" charset="0"/>
              </a:rPr>
              <a:t>¿Ciclos repetitivos?</a:t>
            </a: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3" name="Rectángulo 2"/>
          <p:cNvSpPr/>
          <p:nvPr/>
        </p:nvSpPr>
        <p:spPr>
          <a:xfrm>
            <a:off x="1487488" y="2967335"/>
            <a:ext cx="9361040" cy="1384995"/>
          </a:xfrm>
          <a:prstGeom prst="rect">
            <a:avLst/>
          </a:prstGeom>
        </p:spPr>
        <p:txBody>
          <a:bodyPr wrap="square">
            <a:spAutoFit/>
          </a:bodyPr>
          <a:lstStyle/>
          <a:p>
            <a:r>
              <a:rPr lang="es-ES" sz="2800" dirty="0"/>
              <a:t>“</a:t>
            </a:r>
            <a:r>
              <a:rPr lang="en-US" sz="2800" dirty="0"/>
              <a:t>Insanity is doing the same thing over and over again, but expecting different results.</a:t>
            </a:r>
            <a:r>
              <a:rPr lang="es-ES" sz="2800" dirty="0"/>
              <a:t>” / </a:t>
            </a:r>
            <a:r>
              <a:rPr lang="es-ES" sz="2800" b="1" dirty="0"/>
              <a:t>“Locura es hacer lo mismo una y otra vez esperando obtener resultados diferentes.”</a:t>
            </a:r>
            <a:endParaRPr lang="es-ES" sz="2800" dirty="0"/>
          </a:p>
        </p:txBody>
      </p:sp>
    </p:spTree>
    <p:extLst>
      <p:ext uri="{BB962C8B-B14F-4D97-AF65-F5344CB8AC3E}">
        <p14:creationId xmlns:p14="http://schemas.microsoft.com/office/powerpoint/2010/main" val="1119802714"/>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1559496" y="2204864"/>
            <a:ext cx="5616624" cy="648072"/>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Introducción Metodologías Ágiles: SCRUM</a:t>
            </a:r>
          </a:p>
          <a:p>
            <a:pPr algn="r" eaLnBrk="1" hangingPunct="1"/>
            <a:endParaRPr lang="es-ES" altLang="es-ES" sz="2000" dirty="0">
              <a:solidFill>
                <a:schemeClr val="bg1"/>
              </a:solidFill>
              <a:latin typeface="+mn-lt"/>
            </a:endParaRPr>
          </a:p>
        </p:txBody>
      </p:sp>
      <p:sp>
        <p:nvSpPr>
          <p:cNvPr id="3" name="Marcador de número de diapositiva 2">
            <a:extLst>
              <a:ext uri="{FF2B5EF4-FFF2-40B4-BE49-F238E27FC236}">
                <a16:creationId xmlns:a16="http://schemas.microsoft.com/office/drawing/2014/main" id="{2D5E0887-E91E-47C8-BB70-D7EB8CDFF8FB}"/>
              </a:ext>
            </a:extLst>
          </p:cNvPr>
          <p:cNvSpPr>
            <a:spLocks noGrp="1"/>
          </p:cNvSpPr>
          <p:nvPr>
            <p:ph type="sldNum" sz="quarter" idx="4"/>
          </p:nvPr>
        </p:nvSpPr>
        <p:spPr/>
        <p:txBody>
          <a:bodyPr/>
          <a:lstStyle/>
          <a:p>
            <a:fld id="{1BC21198-D50D-4EFA-BC26-0CB323897433}" type="slidenum">
              <a:rPr lang="es-ES" smtClean="0"/>
              <a:pPr/>
              <a:t>28</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449938"/>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Índice</a:t>
            </a:r>
          </a:p>
        </p:txBody>
      </p:sp>
      <p:pic>
        <p:nvPicPr>
          <p:cNvPr id="2" name="Imagen 1"/>
          <p:cNvPicPr>
            <a:picLocks noChangeAspect="1"/>
          </p:cNvPicPr>
          <p:nvPr/>
        </p:nvPicPr>
        <p:blipFill>
          <a:blip r:embed="rId3"/>
          <a:stretch>
            <a:fillRect/>
          </a:stretch>
        </p:blipFill>
        <p:spPr>
          <a:xfrm>
            <a:off x="9633263" y="4226300"/>
            <a:ext cx="1784442" cy="1866996"/>
          </a:xfrm>
          <a:prstGeom prst="rect">
            <a:avLst/>
          </a:prstGeom>
        </p:spPr>
      </p:pic>
      <p:sp>
        <p:nvSpPr>
          <p:cNvPr id="8" name="Rectángulo 7"/>
          <p:cNvSpPr/>
          <p:nvPr/>
        </p:nvSpPr>
        <p:spPr>
          <a:xfrm>
            <a:off x="1559496" y="3065915"/>
            <a:ext cx="5616624" cy="648072"/>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Rectángulo 9"/>
          <p:cNvSpPr/>
          <p:nvPr/>
        </p:nvSpPr>
        <p:spPr>
          <a:xfrm>
            <a:off x="1559496" y="3869816"/>
            <a:ext cx="5616624" cy="648072"/>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Marcador de texto 1">
            <a:extLst>
              <a:ext uri="{FF2B5EF4-FFF2-40B4-BE49-F238E27FC236}">
                <a16:creationId xmlns:a16="http://schemas.microsoft.com/office/drawing/2014/main" id="{F5E2DC4F-3757-764C-A05D-C36B27FA54B5}"/>
              </a:ext>
            </a:extLst>
          </p:cNvPr>
          <p:cNvSpPr>
            <a:spLocks noGrp="1"/>
          </p:cNvSpPr>
          <p:nvPr>
            <p:ph sz="quarter" idx="10"/>
          </p:nvPr>
        </p:nvSpPr>
        <p:spPr>
          <a:xfrm>
            <a:off x="1474928" y="2060848"/>
            <a:ext cx="10443492" cy="5197929"/>
          </a:xfrm>
        </p:spPr>
        <p:txBody>
          <a:bodyPr vert="horz" wrap="square" lIns="91440" tIns="45720" rIns="91440" bIns="45720" numCol="1" anchor="t" anchorCtr="0" compatLnSpc="1">
            <a:prstTxWarp prst="textNoShape">
              <a:avLst/>
            </a:prstTxWarp>
          </a:bodyPr>
          <a:lstStyle/>
          <a:p>
            <a:pPr marL="514350" indent="-514350" algn="just">
              <a:lnSpc>
                <a:spcPct val="150000"/>
              </a:lnSpc>
              <a:buFont typeface="+mj-lt"/>
              <a:buAutoNum type="arabicPeriod"/>
            </a:pPr>
            <a:r>
              <a:rPr lang="es-ES" b="1" i="1" dirty="0">
                <a:solidFill>
                  <a:schemeClr val="bg1">
                    <a:lumMod val="95000"/>
                  </a:schemeClr>
                </a:solidFill>
                <a:latin typeface="Arial Narrow" panose="020B0606020202030204" pitchFamily="34" charset="0"/>
              </a:rPr>
              <a:t>Resumen Lanzamiento Ágil</a:t>
            </a:r>
          </a:p>
          <a:p>
            <a:pPr marL="514350" indent="-514350" algn="just">
              <a:lnSpc>
                <a:spcPct val="150000"/>
              </a:lnSpc>
              <a:buFont typeface="+mj-lt"/>
              <a:buAutoNum type="arabicPeriod"/>
            </a:pPr>
            <a:r>
              <a:rPr lang="es-ES" b="1" i="1" dirty="0">
                <a:solidFill>
                  <a:schemeClr val="bg1">
                    <a:lumMod val="95000"/>
                  </a:schemeClr>
                </a:solidFill>
                <a:latin typeface="Arial Narrow" panose="020B0606020202030204" pitchFamily="34" charset="0"/>
              </a:rPr>
              <a:t>Formación Ágil</a:t>
            </a:r>
          </a:p>
          <a:p>
            <a:pPr marL="514350" indent="-514350" algn="just">
              <a:lnSpc>
                <a:spcPct val="150000"/>
              </a:lnSpc>
              <a:buFont typeface="+mj-lt"/>
              <a:buAutoNum type="arabicPeriod"/>
            </a:pPr>
            <a:r>
              <a:rPr lang="es-ES" b="1" i="1" dirty="0">
                <a:solidFill>
                  <a:schemeClr val="bg1"/>
                </a:solidFill>
                <a:latin typeface="Arial Narrow" panose="020B0606020202030204" pitchFamily="34" charset="0"/>
              </a:rPr>
              <a:t>Agile en la STIC</a:t>
            </a:r>
          </a:p>
          <a:p>
            <a:pPr marL="514350" indent="-514350" algn="just">
              <a:lnSpc>
                <a:spcPct val="150000"/>
              </a:lnSpc>
              <a:buFont typeface="+mj-lt"/>
              <a:buAutoNum type="arabicPeriod"/>
            </a:pPr>
            <a:r>
              <a:rPr lang="es-ES" b="1" i="1" dirty="0">
                <a:solidFill>
                  <a:srgbClr val="17375E"/>
                </a:solidFill>
                <a:latin typeface="Arial Narrow" panose="020B0606020202030204" pitchFamily="34" charset="0"/>
              </a:rPr>
              <a:t>Próximos pasos</a:t>
            </a:r>
          </a:p>
        </p:txBody>
      </p:sp>
    </p:spTree>
    <p:extLst>
      <p:ext uri="{BB962C8B-B14F-4D97-AF65-F5344CB8AC3E}">
        <p14:creationId xmlns:p14="http://schemas.microsoft.com/office/powerpoint/2010/main" val="286987639"/>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29</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39807" y="429612"/>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3200" b="1" dirty="0">
                <a:solidFill>
                  <a:srgbClr val="17375E"/>
                </a:solidFill>
                <a:latin typeface="Arial Narrow" panose="020B0606020202030204" pitchFamily="34" charset="0"/>
              </a:rPr>
              <a:t>Agile en la STIC</a:t>
            </a:r>
            <a:endParaRPr lang="es-ES" altLang="es-ES" sz="3200" b="1" i="1" dirty="0">
              <a:solidFill>
                <a:srgbClr val="17375E"/>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pic>
        <p:nvPicPr>
          <p:cNvPr id="5" name="Imagen 4"/>
          <p:cNvPicPr>
            <a:picLocks noChangeAspect="1"/>
          </p:cNvPicPr>
          <p:nvPr/>
        </p:nvPicPr>
        <p:blipFill>
          <a:blip r:embed="rId3"/>
          <a:stretch>
            <a:fillRect/>
          </a:stretch>
        </p:blipFill>
        <p:spPr>
          <a:xfrm>
            <a:off x="3046836" y="2924944"/>
            <a:ext cx="5835213" cy="1571847"/>
          </a:xfrm>
          <a:prstGeom prst="rect">
            <a:avLst/>
          </a:prstGeom>
        </p:spPr>
      </p:pic>
    </p:spTree>
    <p:extLst>
      <p:ext uri="{BB962C8B-B14F-4D97-AF65-F5344CB8AC3E}">
        <p14:creationId xmlns:p14="http://schemas.microsoft.com/office/powerpoint/2010/main" val="4191918752"/>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1559496" y="2204864"/>
            <a:ext cx="5616624"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Introducción Metodologías Ágiles: SCRUM</a:t>
            </a:r>
          </a:p>
          <a:p>
            <a:pPr algn="r" eaLnBrk="1" hangingPunct="1"/>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sz="quarter" idx="10"/>
          </p:nvPr>
        </p:nvSpPr>
        <p:spPr>
          <a:xfrm>
            <a:off x="1474928" y="2060848"/>
            <a:ext cx="10443492" cy="5197929"/>
          </a:xfrm>
        </p:spPr>
        <p:txBody>
          <a:bodyPr vert="horz" wrap="square" lIns="91440" tIns="45720" rIns="91440" bIns="45720" numCol="1" anchor="t" anchorCtr="0" compatLnSpc="1">
            <a:prstTxWarp prst="textNoShape">
              <a:avLst/>
            </a:prstTxWarp>
          </a:bodyPr>
          <a:lstStyle/>
          <a:p>
            <a:pPr marL="514350" indent="-514350" algn="just">
              <a:lnSpc>
                <a:spcPct val="150000"/>
              </a:lnSpc>
              <a:buFont typeface="+mj-lt"/>
              <a:buAutoNum type="arabicPeriod"/>
            </a:pPr>
            <a:r>
              <a:rPr lang="es-ES" b="1" i="1" dirty="0">
                <a:solidFill>
                  <a:schemeClr val="bg1"/>
                </a:solidFill>
                <a:latin typeface="Arial Narrow" panose="020B0606020202030204" pitchFamily="34" charset="0"/>
              </a:rPr>
              <a:t>Resumen Lanzamiento Ágil</a:t>
            </a:r>
          </a:p>
          <a:p>
            <a:pPr marL="514350" indent="-514350" algn="just">
              <a:lnSpc>
                <a:spcPct val="150000"/>
              </a:lnSpc>
              <a:buFont typeface="+mj-lt"/>
              <a:buAutoNum type="arabicPeriod"/>
            </a:pPr>
            <a:r>
              <a:rPr lang="es-ES" b="1" i="1" dirty="0">
                <a:solidFill>
                  <a:srgbClr val="17375E"/>
                </a:solidFill>
                <a:latin typeface="Arial Narrow" panose="020B0606020202030204" pitchFamily="34" charset="0"/>
              </a:rPr>
              <a:t>Formación Ágil</a:t>
            </a:r>
          </a:p>
          <a:p>
            <a:pPr marL="514350" indent="-514350" algn="just">
              <a:lnSpc>
                <a:spcPct val="150000"/>
              </a:lnSpc>
              <a:buFont typeface="+mj-lt"/>
              <a:buAutoNum type="arabicPeriod"/>
            </a:pPr>
            <a:r>
              <a:rPr lang="es-ES" b="1" i="1" dirty="0">
                <a:solidFill>
                  <a:srgbClr val="17375E"/>
                </a:solidFill>
                <a:latin typeface="Arial Narrow" panose="020B0606020202030204" pitchFamily="34" charset="0"/>
              </a:rPr>
              <a:t>Agile en la STIC</a:t>
            </a:r>
          </a:p>
          <a:p>
            <a:pPr marL="514350" indent="-514350" algn="just">
              <a:lnSpc>
                <a:spcPct val="150000"/>
              </a:lnSpc>
              <a:buFont typeface="+mj-lt"/>
              <a:buAutoNum type="arabicPeriod"/>
            </a:pPr>
            <a:r>
              <a:rPr lang="es-ES" b="1" i="1" dirty="0">
                <a:solidFill>
                  <a:srgbClr val="17375E"/>
                </a:solidFill>
                <a:latin typeface="Arial Narrow" panose="020B0606020202030204" pitchFamily="34" charset="0"/>
              </a:rPr>
              <a:t>Próximos pasos</a:t>
            </a:r>
          </a:p>
        </p:txBody>
      </p:sp>
      <p:sp>
        <p:nvSpPr>
          <p:cNvPr id="3" name="Marcador de número de diapositiva 2">
            <a:extLst>
              <a:ext uri="{FF2B5EF4-FFF2-40B4-BE49-F238E27FC236}">
                <a16:creationId xmlns:a16="http://schemas.microsoft.com/office/drawing/2014/main" id="{2D5E0887-E91E-47C8-BB70-D7EB8CDFF8FB}"/>
              </a:ext>
            </a:extLst>
          </p:cNvPr>
          <p:cNvSpPr>
            <a:spLocks noGrp="1"/>
          </p:cNvSpPr>
          <p:nvPr>
            <p:ph type="sldNum" sz="quarter" idx="4"/>
          </p:nvPr>
        </p:nvSpPr>
        <p:spPr/>
        <p:txBody>
          <a:bodyPr/>
          <a:lstStyle/>
          <a:p>
            <a:fld id="{1BC21198-D50D-4EFA-BC26-0CB323897433}" type="slidenum">
              <a:rPr lang="es-ES" smtClean="0"/>
              <a:pPr/>
              <a:t>3</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449938"/>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Índice</a:t>
            </a:r>
          </a:p>
        </p:txBody>
      </p:sp>
      <p:pic>
        <p:nvPicPr>
          <p:cNvPr id="2" name="Imagen 1"/>
          <p:cNvPicPr>
            <a:picLocks noChangeAspect="1"/>
          </p:cNvPicPr>
          <p:nvPr/>
        </p:nvPicPr>
        <p:blipFill>
          <a:blip r:embed="rId3"/>
          <a:stretch>
            <a:fillRect/>
          </a:stretch>
        </p:blipFill>
        <p:spPr>
          <a:xfrm>
            <a:off x="9633263" y="4226300"/>
            <a:ext cx="1784442" cy="1866996"/>
          </a:xfrm>
          <a:prstGeom prst="rect">
            <a:avLst/>
          </a:prstGeom>
        </p:spPr>
      </p:pic>
    </p:spTree>
    <p:extLst>
      <p:ext uri="{BB962C8B-B14F-4D97-AF65-F5344CB8AC3E}">
        <p14:creationId xmlns:p14="http://schemas.microsoft.com/office/powerpoint/2010/main" val="2481833025"/>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1559496" y="2204864"/>
            <a:ext cx="5616624" cy="648072"/>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Introducción Metodologías Ágiles: SCRUM</a:t>
            </a:r>
          </a:p>
          <a:p>
            <a:pPr algn="r" eaLnBrk="1" hangingPunct="1"/>
            <a:endParaRPr lang="es-ES" altLang="es-ES" sz="2000" dirty="0">
              <a:solidFill>
                <a:schemeClr val="bg1"/>
              </a:solidFill>
              <a:latin typeface="+mn-lt"/>
            </a:endParaRPr>
          </a:p>
        </p:txBody>
      </p:sp>
      <p:sp>
        <p:nvSpPr>
          <p:cNvPr id="3" name="Marcador de número de diapositiva 2">
            <a:extLst>
              <a:ext uri="{FF2B5EF4-FFF2-40B4-BE49-F238E27FC236}">
                <a16:creationId xmlns:a16="http://schemas.microsoft.com/office/drawing/2014/main" id="{2D5E0887-E91E-47C8-BB70-D7EB8CDFF8FB}"/>
              </a:ext>
            </a:extLst>
          </p:cNvPr>
          <p:cNvSpPr>
            <a:spLocks noGrp="1"/>
          </p:cNvSpPr>
          <p:nvPr>
            <p:ph type="sldNum" sz="quarter" idx="4"/>
          </p:nvPr>
        </p:nvSpPr>
        <p:spPr/>
        <p:txBody>
          <a:bodyPr/>
          <a:lstStyle/>
          <a:p>
            <a:fld id="{1BC21198-D50D-4EFA-BC26-0CB323897433}" type="slidenum">
              <a:rPr lang="es-ES" smtClean="0"/>
              <a:pPr/>
              <a:t>30</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449938"/>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Índice</a:t>
            </a:r>
          </a:p>
        </p:txBody>
      </p:sp>
      <p:pic>
        <p:nvPicPr>
          <p:cNvPr id="2" name="Imagen 1"/>
          <p:cNvPicPr>
            <a:picLocks noChangeAspect="1"/>
          </p:cNvPicPr>
          <p:nvPr/>
        </p:nvPicPr>
        <p:blipFill>
          <a:blip r:embed="rId3"/>
          <a:stretch>
            <a:fillRect/>
          </a:stretch>
        </p:blipFill>
        <p:spPr>
          <a:xfrm>
            <a:off x="9633263" y="4226300"/>
            <a:ext cx="1784442" cy="1866996"/>
          </a:xfrm>
          <a:prstGeom prst="rect">
            <a:avLst/>
          </a:prstGeom>
        </p:spPr>
      </p:pic>
      <p:sp>
        <p:nvSpPr>
          <p:cNvPr id="8" name="Rectángulo 7"/>
          <p:cNvSpPr/>
          <p:nvPr/>
        </p:nvSpPr>
        <p:spPr>
          <a:xfrm>
            <a:off x="1559496" y="3065915"/>
            <a:ext cx="5616624" cy="648072"/>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Rectángulo 9"/>
          <p:cNvSpPr/>
          <p:nvPr/>
        </p:nvSpPr>
        <p:spPr>
          <a:xfrm>
            <a:off x="1559496" y="3869816"/>
            <a:ext cx="5616624" cy="648072"/>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Rectángulo 10"/>
          <p:cNvSpPr/>
          <p:nvPr/>
        </p:nvSpPr>
        <p:spPr>
          <a:xfrm>
            <a:off x="1559496" y="4730867"/>
            <a:ext cx="5616624"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Marcador de texto 1">
            <a:extLst>
              <a:ext uri="{FF2B5EF4-FFF2-40B4-BE49-F238E27FC236}">
                <a16:creationId xmlns:a16="http://schemas.microsoft.com/office/drawing/2014/main" id="{F5E2DC4F-3757-764C-A05D-C36B27FA54B5}"/>
              </a:ext>
            </a:extLst>
          </p:cNvPr>
          <p:cNvSpPr>
            <a:spLocks noGrp="1"/>
          </p:cNvSpPr>
          <p:nvPr>
            <p:ph sz="quarter" idx="10"/>
          </p:nvPr>
        </p:nvSpPr>
        <p:spPr>
          <a:xfrm>
            <a:off x="1474928" y="2060848"/>
            <a:ext cx="10443492" cy="5197929"/>
          </a:xfrm>
        </p:spPr>
        <p:txBody>
          <a:bodyPr vert="horz" wrap="square" lIns="91440" tIns="45720" rIns="91440" bIns="45720" numCol="1" anchor="t" anchorCtr="0" compatLnSpc="1">
            <a:prstTxWarp prst="textNoShape">
              <a:avLst/>
            </a:prstTxWarp>
          </a:bodyPr>
          <a:lstStyle/>
          <a:p>
            <a:pPr marL="514350" indent="-514350" algn="just">
              <a:lnSpc>
                <a:spcPct val="150000"/>
              </a:lnSpc>
              <a:buFont typeface="+mj-lt"/>
              <a:buAutoNum type="arabicPeriod"/>
            </a:pPr>
            <a:r>
              <a:rPr lang="es-ES" b="1" i="1" dirty="0">
                <a:solidFill>
                  <a:schemeClr val="bg1">
                    <a:lumMod val="95000"/>
                  </a:schemeClr>
                </a:solidFill>
                <a:latin typeface="Arial Narrow" panose="020B0606020202030204" pitchFamily="34" charset="0"/>
              </a:rPr>
              <a:t>Resumen Lanzamiento Ágil</a:t>
            </a:r>
          </a:p>
          <a:p>
            <a:pPr marL="514350" indent="-514350" algn="just">
              <a:lnSpc>
                <a:spcPct val="150000"/>
              </a:lnSpc>
              <a:buFont typeface="+mj-lt"/>
              <a:buAutoNum type="arabicPeriod"/>
            </a:pPr>
            <a:r>
              <a:rPr lang="es-ES" b="1" i="1" dirty="0">
                <a:solidFill>
                  <a:schemeClr val="bg1">
                    <a:lumMod val="95000"/>
                  </a:schemeClr>
                </a:solidFill>
                <a:latin typeface="Arial Narrow" panose="020B0606020202030204" pitchFamily="34" charset="0"/>
              </a:rPr>
              <a:t>Formación Ágil</a:t>
            </a:r>
          </a:p>
          <a:p>
            <a:pPr marL="514350" indent="-514350" algn="just">
              <a:lnSpc>
                <a:spcPct val="150000"/>
              </a:lnSpc>
              <a:buFont typeface="+mj-lt"/>
              <a:buAutoNum type="arabicPeriod"/>
            </a:pPr>
            <a:r>
              <a:rPr lang="es-ES" b="1" i="1" dirty="0">
                <a:solidFill>
                  <a:schemeClr val="bg1">
                    <a:lumMod val="95000"/>
                  </a:schemeClr>
                </a:solidFill>
                <a:latin typeface="Arial Narrow" panose="020B0606020202030204" pitchFamily="34" charset="0"/>
              </a:rPr>
              <a:t>Agile en la STIC</a:t>
            </a:r>
          </a:p>
          <a:p>
            <a:pPr marL="514350" indent="-514350" algn="just">
              <a:lnSpc>
                <a:spcPct val="150000"/>
              </a:lnSpc>
              <a:buFont typeface="+mj-lt"/>
              <a:buAutoNum type="arabicPeriod"/>
            </a:pPr>
            <a:r>
              <a:rPr lang="es-ES" b="1" i="1" dirty="0">
                <a:solidFill>
                  <a:schemeClr val="bg1"/>
                </a:solidFill>
                <a:latin typeface="Arial Narrow" panose="020B0606020202030204" pitchFamily="34" charset="0"/>
              </a:rPr>
              <a:t>Próximos pasos</a:t>
            </a:r>
          </a:p>
        </p:txBody>
      </p:sp>
    </p:spTree>
    <p:extLst>
      <p:ext uri="{BB962C8B-B14F-4D97-AF65-F5344CB8AC3E}">
        <p14:creationId xmlns:p14="http://schemas.microsoft.com/office/powerpoint/2010/main" val="4015432498"/>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31</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39807" y="429612"/>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3200" b="1" dirty="0">
                <a:solidFill>
                  <a:srgbClr val="17375E"/>
                </a:solidFill>
                <a:latin typeface="Arial Narrow" panose="020B0606020202030204" pitchFamily="34" charset="0"/>
              </a:rPr>
              <a:t>Próximos pasos</a:t>
            </a:r>
            <a:endParaRPr lang="es-ES" altLang="es-ES" sz="3200" b="1" i="1" dirty="0">
              <a:solidFill>
                <a:srgbClr val="17375E"/>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cxnSp>
        <p:nvCxnSpPr>
          <p:cNvPr id="9" name="Conector recto 8">
            <a:extLst>
              <a:ext uri="{FF2B5EF4-FFF2-40B4-BE49-F238E27FC236}">
                <a16:creationId xmlns:a16="http://schemas.microsoft.com/office/drawing/2014/main" id="{341544C2-E438-455F-9085-D2B3A36F9FDD}"/>
              </a:ext>
            </a:extLst>
          </p:cNvPr>
          <p:cNvCxnSpPr/>
          <p:nvPr/>
        </p:nvCxnSpPr>
        <p:spPr>
          <a:xfrm>
            <a:off x="1857872" y="3037895"/>
            <a:ext cx="8352928" cy="0"/>
          </a:xfrm>
          <a:prstGeom prst="line">
            <a:avLst/>
          </a:prstGeom>
          <a:ln w="28575">
            <a:solidFill>
              <a:srgbClr val="FFFFFF"/>
            </a:solidFill>
          </a:ln>
          <a:effectLst/>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1232176" y="2132856"/>
            <a:ext cx="2521011" cy="707886"/>
          </a:xfrm>
          <a:prstGeom prst="rect">
            <a:avLst/>
          </a:prstGeom>
          <a:noFill/>
        </p:spPr>
        <p:txBody>
          <a:bodyPr wrap="none" rtlCol="0">
            <a:spAutoFit/>
          </a:bodyPr>
          <a:lstStyle/>
          <a:p>
            <a:r>
              <a:rPr lang="es-ES" sz="4000" i="1" dirty="0">
                <a:solidFill>
                  <a:schemeClr val="accent1"/>
                </a:solidFill>
              </a:rPr>
              <a:t>Reflexiones</a:t>
            </a:r>
            <a:endParaRPr lang="es-ES" sz="1100" i="1" dirty="0">
              <a:solidFill>
                <a:schemeClr val="accent1"/>
              </a:solidFill>
            </a:endParaRPr>
          </a:p>
        </p:txBody>
      </p:sp>
      <p:sp>
        <p:nvSpPr>
          <p:cNvPr id="11" name="CuadroTexto 10"/>
          <p:cNvSpPr txBox="1"/>
          <p:nvPr/>
        </p:nvSpPr>
        <p:spPr>
          <a:xfrm>
            <a:off x="556511" y="2840742"/>
            <a:ext cx="3872342" cy="1277273"/>
          </a:xfrm>
          <a:prstGeom prst="rect">
            <a:avLst/>
          </a:prstGeom>
          <a:noFill/>
        </p:spPr>
        <p:txBody>
          <a:bodyPr wrap="none" rtlCol="0">
            <a:spAutoFit/>
          </a:bodyPr>
          <a:lstStyle/>
          <a:p>
            <a:pPr marL="285750" indent="-285750">
              <a:lnSpc>
                <a:spcPct val="150000"/>
              </a:lnSpc>
              <a:buFont typeface="Arial" panose="020B0604020202020204" pitchFamily="34" charset="0"/>
              <a:buChar char="•"/>
            </a:pPr>
            <a:r>
              <a:rPr lang="es-ES" sz="1400" dirty="0"/>
              <a:t>Tiempo entre versiones (2 semanas a 2 meses)</a:t>
            </a:r>
          </a:p>
          <a:p>
            <a:pPr marL="285750" indent="-285750">
              <a:lnSpc>
                <a:spcPct val="150000"/>
              </a:lnSpc>
              <a:buFont typeface="Arial" panose="020B0604020202020204" pitchFamily="34" charset="0"/>
              <a:buChar char="•"/>
            </a:pPr>
            <a:r>
              <a:rPr lang="es-ES" sz="1400" dirty="0"/>
              <a:t>Duración de los </a:t>
            </a:r>
            <a:r>
              <a:rPr lang="es-ES" sz="1400" dirty="0" err="1"/>
              <a:t>Sprints</a:t>
            </a:r>
            <a:r>
              <a:rPr lang="es-ES" sz="1400" dirty="0"/>
              <a:t> (1 a 4 semanas)</a:t>
            </a:r>
          </a:p>
          <a:p>
            <a:pPr marL="285750" indent="-285750">
              <a:lnSpc>
                <a:spcPct val="150000"/>
              </a:lnSpc>
              <a:buFont typeface="Arial" panose="020B0604020202020204" pitchFamily="34" charset="0"/>
              <a:buChar char="•"/>
            </a:pPr>
            <a:r>
              <a:rPr lang="es-ES" sz="1400" dirty="0"/>
              <a:t>¿Quién/Quiénes van a realizar las pruebas </a:t>
            </a:r>
          </a:p>
          <a:p>
            <a:r>
              <a:rPr lang="es-ES" sz="1400" dirty="0"/>
              <a:t>	y cómo se van a organizar para hacerlo? </a:t>
            </a:r>
          </a:p>
        </p:txBody>
      </p:sp>
      <p:sp>
        <p:nvSpPr>
          <p:cNvPr id="12" name="Flecha derecha 11"/>
          <p:cNvSpPr/>
          <p:nvPr/>
        </p:nvSpPr>
        <p:spPr>
          <a:xfrm>
            <a:off x="9423082" y="3121759"/>
            <a:ext cx="515019" cy="4226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3" name="Imagen 12"/>
          <p:cNvPicPr>
            <a:picLocks noChangeAspect="1"/>
          </p:cNvPicPr>
          <p:nvPr/>
        </p:nvPicPr>
        <p:blipFill>
          <a:blip r:embed="rId3"/>
          <a:stretch>
            <a:fillRect/>
          </a:stretch>
        </p:blipFill>
        <p:spPr>
          <a:xfrm>
            <a:off x="10084565" y="2317815"/>
            <a:ext cx="1784442" cy="1866996"/>
          </a:xfrm>
          <a:prstGeom prst="rect">
            <a:avLst/>
          </a:prstGeom>
        </p:spPr>
      </p:pic>
      <p:pic>
        <p:nvPicPr>
          <p:cNvPr id="5" name="Imagen 4" descr="Recorte de pantalla"/>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1248" y="3676832"/>
            <a:ext cx="3334215" cy="2524477"/>
          </a:xfrm>
          <a:prstGeom prst="rect">
            <a:avLst/>
          </a:prstGeom>
        </p:spPr>
      </p:pic>
      <p:sp>
        <p:nvSpPr>
          <p:cNvPr id="14" name="Elipse 13"/>
          <p:cNvSpPr/>
          <p:nvPr/>
        </p:nvSpPr>
        <p:spPr>
          <a:xfrm>
            <a:off x="4764297" y="4622071"/>
            <a:ext cx="504056" cy="43204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7" name="Imagen 6" descr="Recorte de pantalla"/>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3043" y="3186130"/>
            <a:ext cx="3571810" cy="279594"/>
          </a:xfrm>
          <a:prstGeom prst="rect">
            <a:avLst/>
          </a:prstGeom>
        </p:spPr>
      </p:pic>
      <p:cxnSp>
        <p:nvCxnSpPr>
          <p:cNvPr id="16" name="Conector recto 15"/>
          <p:cNvCxnSpPr>
            <a:stCxn id="14" idx="7"/>
          </p:cNvCxnSpPr>
          <p:nvPr/>
        </p:nvCxnSpPr>
        <p:spPr>
          <a:xfrm flipV="1">
            <a:off x="5194536" y="3537233"/>
            <a:ext cx="613432" cy="1148110"/>
          </a:xfrm>
          <a:prstGeom prst="line">
            <a:avLst/>
          </a:prstGeom>
          <a:ln w="28575">
            <a:solidFill>
              <a:srgbClr val="FF0000"/>
            </a:solidFill>
          </a:ln>
        </p:spPr>
        <p:style>
          <a:lnRef idx="1">
            <a:schemeClr val="accent2"/>
          </a:lnRef>
          <a:fillRef idx="0">
            <a:schemeClr val="accent2"/>
          </a:fillRef>
          <a:effectRef idx="0">
            <a:schemeClr val="accent2"/>
          </a:effectRef>
          <a:fontRef idx="minor">
            <a:schemeClr val="tx1"/>
          </a:fontRef>
        </p:style>
      </p:cxnSp>
      <p:sp>
        <p:nvSpPr>
          <p:cNvPr id="17" name="Rectángulo 16"/>
          <p:cNvSpPr/>
          <p:nvPr/>
        </p:nvSpPr>
        <p:spPr>
          <a:xfrm>
            <a:off x="5087888" y="3037895"/>
            <a:ext cx="4176464" cy="499338"/>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Flecha derecha 2"/>
          <p:cNvSpPr/>
          <p:nvPr/>
        </p:nvSpPr>
        <p:spPr>
          <a:xfrm>
            <a:off x="4428853" y="3056766"/>
            <a:ext cx="515019" cy="4226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500139522"/>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32</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39807" y="429612"/>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3200" b="1" dirty="0">
                <a:solidFill>
                  <a:srgbClr val="17375E"/>
                </a:solidFill>
                <a:latin typeface="Arial Narrow" panose="020B0606020202030204" pitchFamily="34" charset="0"/>
              </a:rPr>
              <a:t>Próximos pasos</a:t>
            </a:r>
            <a:endParaRPr lang="es-ES" altLang="es-ES" sz="3200" b="1" i="1" dirty="0">
              <a:solidFill>
                <a:srgbClr val="17375E"/>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cxnSp>
        <p:nvCxnSpPr>
          <p:cNvPr id="9" name="Conector recto 8">
            <a:extLst>
              <a:ext uri="{FF2B5EF4-FFF2-40B4-BE49-F238E27FC236}">
                <a16:creationId xmlns:a16="http://schemas.microsoft.com/office/drawing/2014/main" id="{341544C2-E438-455F-9085-D2B3A36F9FDD}"/>
              </a:ext>
            </a:extLst>
          </p:cNvPr>
          <p:cNvCxnSpPr/>
          <p:nvPr/>
        </p:nvCxnSpPr>
        <p:spPr>
          <a:xfrm>
            <a:off x="1857872" y="3573016"/>
            <a:ext cx="8352928" cy="0"/>
          </a:xfrm>
          <a:prstGeom prst="line">
            <a:avLst/>
          </a:prstGeom>
          <a:ln w="28575">
            <a:solidFill>
              <a:srgbClr val="FFFFFF"/>
            </a:solidFill>
          </a:ln>
          <a:effectLst/>
        </p:spPr>
        <p:style>
          <a:lnRef idx="1">
            <a:schemeClr val="accent1"/>
          </a:lnRef>
          <a:fillRef idx="0">
            <a:schemeClr val="accent1"/>
          </a:fillRef>
          <a:effectRef idx="0">
            <a:schemeClr val="accent1"/>
          </a:effectRef>
          <a:fontRef idx="minor">
            <a:schemeClr val="tx1"/>
          </a:fontRef>
        </p:style>
      </p:cxnSp>
      <p:sp>
        <p:nvSpPr>
          <p:cNvPr id="10" name="CuadroTexto 9"/>
          <p:cNvSpPr txBox="1"/>
          <p:nvPr/>
        </p:nvSpPr>
        <p:spPr>
          <a:xfrm>
            <a:off x="4113549" y="1853029"/>
            <a:ext cx="3701783" cy="923330"/>
          </a:xfrm>
          <a:prstGeom prst="rect">
            <a:avLst/>
          </a:prstGeom>
          <a:noFill/>
        </p:spPr>
        <p:txBody>
          <a:bodyPr wrap="none" rtlCol="0">
            <a:spAutoFit/>
          </a:bodyPr>
          <a:lstStyle/>
          <a:p>
            <a:r>
              <a:rPr lang="es-ES" sz="5400" i="1" dirty="0">
                <a:solidFill>
                  <a:schemeClr val="accent1"/>
                </a:solidFill>
              </a:rPr>
              <a:t>Expectativas</a:t>
            </a:r>
            <a:endParaRPr lang="es-ES" sz="1600" i="1" dirty="0">
              <a:solidFill>
                <a:schemeClr val="accent1"/>
              </a:solidFill>
            </a:endParaRPr>
          </a:p>
        </p:txBody>
      </p:sp>
      <p:sp>
        <p:nvSpPr>
          <p:cNvPr id="11" name="CuadroTexto 10"/>
          <p:cNvSpPr txBox="1"/>
          <p:nvPr/>
        </p:nvSpPr>
        <p:spPr>
          <a:xfrm>
            <a:off x="2447002" y="2997413"/>
            <a:ext cx="7034875" cy="3323987"/>
          </a:xfrm>
          <a:prstGeom prst="rect">
            <a:avLst/>
          </a:prstGeom>
          <a:noFill/>
        </p:spPr>
        <p:txBody>
          <a:bodyPr wrap="none" rtlCol="0">
            <a:spAutoFit/>
          </a:bodyPr>
          <a:lstStyle/>
          <a:p>
            <a:pPr marL="285750" indent="-285750">
              <a:lnSpc>
                <a:spcPct val="150000"/>
              </a:lnSpc>
              <a:buFont typeface="Arial" panose="020B0604020202020204" pitchFamily="34" charset="0"/>
              <a:buChar char="•"/>
            </a:pPr>
            <a:r>
              <a:rPr lang="es-ES" sz="2000" dirty="0"/>
              <a:t>Definir y ejecutar ciclos de trabajo cortos.</a:t>
            </a:r>
          </a:p>
          <a:p>
            <a:pPr marL="285750" indent="-285750">
              <a:lnSpc>
                <a:spcPct val="150000"/>
              </a:lnSpc>
              <a:buFont typeface="Arial" panose="020B0604020202020204" pitchFamily="34" charset="0"/>
              <a:buChar char="•"/>
            </a:pPr>
            <a:r>
              <a:rPr lang="es-ES" sz="2000" dirty="0"/>
              <a:t>Ser capaces de reducir el “Time2Market” a 3 meses máx.</a:t>
            </a:r>
          </a:p>
          <a:p>
            <a:pPr marL="285750" indent="-285750">
              <a:lnSpc>
                <a:spcPct val="150000"/>
              </a:lnSpc>
              <a:buFont typeface="Arial" panose="020B0604020202020204" pitchFamily="34" charset="0"/>
              <a:buChar char="•"/>
            </a:pPr>
            <a:r>
              <a:rPr lang="es-ES" sz="2000" dirty="0"/>
              <a:t>Consolidar una velocidad del equipo y mejorarla en cada Sprint.</a:t>
            </a:r>
          </a:p>
          <a:p>
            <a:pPr marL="285750" indent="-285750">
              <a:lnSpc>
                <a:spcPct val="150000"/>
              </a:lnSpc>
              <a:buFont typeface="Arial" panose="020B0604020202020204" pitchFamily="34" charset="0"/>
              <a:buChar char="•"/>
            </a:pPr>
            <a:r>
              <a:rPr lang="es-ES" sz="2000" dirty="0"/>
              <a:t>Calidad.</a:t>
            </a:r>
          </a:p>
          <a:p>
            <a:pPr marL="285750" indent="-285750">
              <a:lnSpc>
                <a:spcPct val="150000"/>
              </a:lnSpc>
              <a:buFont typeface="Arial" panose="020B0604020202020204" pitchFamily="34" charset="0"/>
              <a:buChar char="•"/>
            </a:pPr>
            <a:r>
              <a:rPr lang="es-ES" sz="2000" dirty="0"/>
              <a:t>Transparencia.</a:t>
            </a:r>
          </a:p>
          <a:p>
            <a:pPr marL="285750" indent="-285750">
              <a:lnSpc>
                <a:spcPct val="150000"/>
              </a:lnSpc>
              <a:buFont typeface="Arial" panose="020B0604020202020204" pitchFamily="34" charset="0"/>
              <a:buChar char="•"/>
            </a:pPr>
            <a:r>
              <a:rPr lang="es-ES" sz="2000" dirty="0"/>
              <a:t>Comunicación equipo e interdepartamental.</a:t>
            </a:r>
          </a:p>
          <a:p>
            <a:pPr marL="285750" indent="-285750">
              <a:lnSpc>
                <a:spcPct val="150000"/>
              </a:lnSpc>
              <a:buFont typeface="Arial" panose="020B0604020202020204" pitchFamily="34" charset="0"/>
              <a:buChar char="•"/>
            </a:pPr>
            <a:r>
              <a:rPr lang="es-ES" sz="2000" dirty="0"/>
              <a:t>Automatización de pruebas.</a:t>
            </a:r>
          </a:p>
        </p:txBody>
      </p:sp>
    </p:spTree>
    <p:extLst>
      <p:ext uri="{BB962C8B-B14F-4D97-AF65-F5344CB8AC3E}">
        <p14:creationId xmlns:p14="http://schemas.microsoft.com/office/powerpoint/2010/main" val="2900991326"/>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A96753F0-DE6E-48DF-8F17-F7A889F1CAE2}"/>
              </a:ext>
            </a:extLst>
          </p:cNvPr>
          <p:cNvSpPr/>
          <p:nvPr/>
        </p:nvSpPr>
        <p:spPr>
          <a:xfrm>
            <a:off x="3706906" y="3882730"/>
            <a:ext cx="4778188" cy="1077218"/>
          </a:xfrm>
          <a:prstGeom prst="rect">
            <a:avLst/>
          </a:prstGeom>
        </p:spPr>
        <p:txBody>
          <a:bodyPr wrap="square">
            <a:spAutoFit/>
          </a:bodyPr>
          <a:lstStyle/>
          <a:p>
            <a:pPr algn="ctr"/>
            <a:r>
              <a:rPr lang="es-ES_tradnl" sz="3200" dirty="0">
                <a:solidFill>
                  <a:schemeClr val="bg1"/>
                </a:solidFill>
                <a:latin typeface="Arial Narrow" panose="020B0606020202030204" pitchFamily="34" charset="0"/>
              </a:rPr>
              <a:t>Framework Scrum SAS</a:t>
            </a:r>
          </a:p>
          <a:p>
            <a:pPr algn="ctr"/>
            <a:r>
              <a:rPr lang="es-ES_tradnl" sz="3200" dirty="0">
                <a:solidFill>
                  <a:schemeClr val="bg1"/>
                </a:solidFill>
                <a:latin typeface="Arial Narrow" panose="020B0606020202030204" pitchFamily="34" charset="0"/>
              </a:rPr>
              <a:t>Sprint 0</a:t>
            </a:r>
            <a:endParaRPr lang="es-ES" sz="3200" dirty="0">
              <a:solidFill>
                <a:schemeClr val="bg1"/>
              </a:solidFill>
            </a:endParaRPr>
          </a:p>
        </p:txBody>
      </p:sp>
      <p:cxnSp>
        <p:nvCxnSpPr>
          <p:cNvPr id="4" name="Conector recto 3">
            <a:extLst>
              <a:ext uri="{FF2B5EF4-FFF2-40B4-BE49-F238E27FC236}">
                <a16:creationId xmlns:a16="http://schemas.microsoft.com/office/drawing/2014/main" id="{341544C2-E438-455F-9085-D2B3A36F9FDD}"/>
              </a:ext>
            </a:extLst>
          </p:cNvPr>
          <p:cNvCxnSpPr/>
          <p:nvPr/>
        </p:nvCxnSpPr>
        <p:spPr>
          <a:xfrm>
            <a:off x="1857872" y="3573016"/>
            <a:ext cx="8352928" cy="0"/>
          </a:xfrm>
          <a:prstGeom prst="line">
            <a:avLst/>
          </a:prstGeom>
          <a:ln w="28575">
            <a:solidFill>
              <a:srgbClr val="FFFFFF"/>
            </a:solidFill>
          </a:ln>
          <a:effectLst/>
        </p:spPr>
        <p:style>
          <a:lnRef idx="1">
            <a:schemeClr val="accent1"/>
          </a:lnRef>
          <a:fillRef idx="0">
            <a:schemeClr val="accent1"/>
          </a:fillRef>
          <a:effectRef idx="0">
            <a:schemeClr val="accent1"/>
          </a:effectRef>
          <a:fontRef idx="minor">
            <a:schemeClr val="tx1"/>
          </a:fontRef>
        </p:style>
      </p:cxnSp>
      <p:sp>
        <p:nvSpPr>
          <p:cNvPr id="3" name="CuadroTexto 2"/>
          <p:cNvSpPr txBox="1"/>
          <p:nvPr/>
        </p:nvSpPr>
        <p:spPr>
          <a:xfrm>
            <a:off x="5259873" y="3065184"/>
            <a:ext cx="1720343" cy="1015663"/>
          </a:xfrm>
          <a:prstGeom prst="rect">
            <a:avLst/>
          </a:prstGeom>
          <a:noFill/>
        </p:spPr>
        <p:txBody>
          <a:bodyPr wrap="none" rtlCol="0">
            <a:spAutoFit/>
          </a:bodyPr>
          <a:lstStyle/>
          <a:p>
            <a:r>
              <a:rPr lang="es-ES" sz="6000" i="1" dirty="0">
                <a:solidFill>
                  <a:schemeClr val="accent1"/>
                </a:solidFill>
              </a:rPr>
              <a:t>Q&amp;A</a:t>
            </a:r>
            <a:endParaRPr lang="es-ES" i="1" dirty="0">
              <a:solidFill>
                <a:schemeClr val="accent1"/>
              </a:solidFill>
            </a:endParaRPr>
          </a:p>
        </p:txBody>
      </p:sp>
    </p:spTree>
    <p:extLst>
      <p:ext uri="{BB962C8B-B14F-4D97-AF65-F5344CB8AC3E}">
        <p14:creationId xmlns:p14="http://schemas.microsoft.com/office/powerpoint/2010/main" val="2501857829"/>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A96753F0-DE6E-48DF-8F17-F7A889F1CAE2}"/>
              </a:ext>
            </a:extLst>
          </p:cNvPr>
          <p:cNvSpPr/>
          <p:nvPr/>
        </p:nvSpPr>
        <p:spPr>
          <a:xfrm>
            <a:off x="3706906" y="3882730"/>
            <a:ext cx="4778188" cy="1077218"/>
          </a:xfrm>
          <a:prstGeom prst="rect">
            <a:avLst/>
          </a:prstGeom>
        </p:spPr>
        <p:txBody>
          <a:bodyPr wrap="square">
            <a:spAutoFit/>
          </a:bodyPr>
          <a:lstStyle/>
          <a:p>
            <a:pPr algn="ctr"/>
            <a:r>
              <a:rPr lang="es-ES_tradnl" sz="3200" dirty="0">
                <a:solidFill>
                  <a:schemeClr val="bg1"/>
                </a:solidFill>
                <a:latin typeface="Arial Narrow" panose="020B0606020202030204" pitchFamily="34" charset="0"/>
              </a:rPr>
              <a:t>Framework Scrum SAS</a:t>
            </a:r>
          </a:p>
          <a:p>
            <a:pPr algn="ctr"/>
            <a:r>
              <a:rPr lang="es-ES_tradnl" sz="3200" dirty="0">
                <a:solidFill>
                  <a:schemeClr val="bg1"/>
                </a:solidFill>
                <a:latin typeface="Arial Narrow" panose="020B0606020202030204" pitchFamily="34" charset="0"/>
              </a:rPr>
              <a:t>Sprint 0</a:t>
            </a:r>
            <a:endParaRPr lang="es-ES" sz="3200" dirty="0">
              <a:solidFill>
                <a:schemeClr val="bg1"/>
              </a:solidFill>
            </a:endParaRPr>
          </a:p>
        </p:txBody>
      </p:sp>
      <p:cxnSp>
        <p:nvCxnSpPr>
          <p:cNvPr id="4" name="Conector recto 3">
            <a:extLst>
              <a:ext uri="{FF2B5EF4-FFF2-40B4-BE49-F238E27FC236}">
                <a16:creationId xmlns:a16="http://schemas.microsoft.com/office/drawing/2014/main" id="{341544C2-E438-455F-9085-D2B3A36F9FDD}"/>
              </a:ext>
            </a:extLst>
          </p:cNvPr>
          <p:cNvCxnSpPr/>
          <p:nvPr/>
        </p:nvCxnSpPr>
        <p:spPr>
          <a:xfrm>
            <a:off x="1857872" y="3573016"/>
            <a:ext cx="8352928" cy="0"/>
          </a:xfrm>
          <a:prstGeom prst="line">
            <a:avLst/>
          </a:prstGeom>
          <a:ln w="28575">
            <a:solidFill>
              <a:srgbClr val="FFFFFF"/>
            </a:solidFill>
          </a:ln>
          <a:effectLst/>
        </p:spPr>
        <p:style>
          <a:lnRef idx="1">
            <a:schemeClr val="accent1"/>
          </a:lnRef>
          <a:fillRef idx="0">
            <a:schemeClr val="accent1"/>
          </a:fillRef>
          <a:effectRef idx="0">
            <a:schemeClr val="accent1"/>
          </a:effectRef>
          <a:fontRef idx="minor">
            <a:schemeClr val="tx1"/>
          </a:fontRef>
        </p:style>
      </p:cxnSp>
      <p:pic>
        <p:nvPicPr>
          <p:cNvPr id="6" name="Imagen 5" descr="Imagen que contiene dibujo&#10;&#10;Descripción generada automáticamente">
            <a:extLst>
              <a:ext uri="{FF2B5EF4-FFF2-40B4-BE49-F238E27FC236}">
                <a16:creationId xmlns:a16="http://schemas.microsoft.com/office/drawing/2014/main" id="{DDEF3C45-449A-46D8-965D-DDC3EC863DE4}"/>
              </a:ext>
            </a:extLst>
          </p:cNvPr>
          <p:cNvPicPr>
            <a:picLocks noChangeAspect="1"/>
          </p:cNvPicPr>
          <p:nvPr/>
        </p:nvPicPr>
        <p:blipFill>
          <a:blip r:embed="rId3"/>
          <a:stretch>
            <a:fillRect/>
          </a:stretch>
        </p:blipFill>
        <p:spPr>
          <a:xfrm>
            <a:off x="2367422" y="2257182"/>
            <a:ext cx="7333828" cy="2343636"/>
          </a:xfrm>
          <a:prstGeom prst="rect">
            <a:avLst/>
          </a:prstGeom>
        </p:spPr>
      </p:pic>
    </p:spTree>
    <p:extLst>
      <p:ext uri="{BB962C8B-B14F-4D97-AF65-F5344CB8AC3E}">
        <p14:creationId xmlns:p14="http://schemas.microsoft.com/office/powerpoint/2010/main" val="2718413031"/>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4</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es-ES" sz="3200" b="1" dirty="0">
                <a:solidFill>
                  <a:srgbClr val="17375E"/>
                </a:solidFill>
                <a:latin typeface="Arial Narrow" panose="020B0606020202030204" pitchFamily="34" charset="0"/>
              </a:rPr>
              <a:t>Resumen lanzamiento ágil</a:t>
            </a: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3" name="CuadroTexto 2"/>
          <p:cNvSpPr txBox="1"/>
          <p:nvPr/>
        </p:nvSpPr>
        <p:spPr>
          <a:xfrm>
            <a:off x="2667324" y="3371955"/>
            <a:ext cx="6624736" cy="646331"/>
          </a:xfrm>
          <a:prstGeom prst="rect">
            <a:avLst/>
          </a:prstGeom>
          <a:noFill/>
        </p:spPr>
        <p:txBody>
          <a:bodyPr wrap="square" rtlCol="0">
            <a:spAutoFit/>
          </a:bodyPr>
          <a:lstStyle/>
          <a:p>
            <a:pPr algn="ctr"/>
            <a:r>
              <a:rPr lang="es-ES" dirty="0"/>
              <a:t>Presentación de la reunión: para qué estamos hoy aquí.</a:t>
            </a:r>
          </a:p>
          <a:p>
            <a:pPr algn="ctr"/>
            <a:r>
              <a:rPr lang="es-ES" dirty="0"/>
              <a:t>Diapositivas genéricas de conceptos básicos de Agile y SCRUM</a:t>
            </a:r>
          </a:p>
        </p:txBody>
      </p:sp>
    </p:spTree>
    <p:extLst>
      <p:ext uri="{BB962C8B-B14F-4D97-AF65-F5344CB8AC3E}">
        <p14:creationId xmlns:p14="http://schemas.microsoft.com/office/powerpoint/2010/main" val="837657984"/>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1559496" y="2204864"/>
            <a:ext cx="5616624" cy="648072"/>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Introducción Metodologías Ágiles: SCRUM</a:t>
            </a:r>
          </a:p>
          <a:p>
            <a:pPr algn="r" eaLnBrk="1" hangingPunct="1"/>
            <a:endParaRPr lang="es-ES" altLang="es-ES" sz="2000" dirty="0">
              <a:solidFill>
                <a:schemeClr val="bg1"/>
              </a:solidFill>
              <a:latin typeface="+mn-lt"/>
            </a:endParaRPr>
          </a:p>
        </p:txBody>
      </p:sp>
      <p:sp>
        <p:nvSpPr>
          <p:cNvPr id="3" name="Marcador de número de diapositiva 2">
            <a:extLst>
              <a:ext uri="{FF2B5EF4-FFF2-40B4-BE49-F238E27FC236}">
                <a16:creationId xmlns:a16="http://schemas.microsoft.com/office/drawing/2014/main" id="{2D5E0887-E91E-47C8-BB70-D7EB8CDFF8FB}"/>
              </a:ext>
            </a:extLst>
          </p:cNvPr>
          <p:cNvSpPr>
            <a:spLocks noGrp="1"/>
          </p:cNvSpPr>
          <p:nvPr>
            <p:ph type="sldNum" sz="quarter" idx="4"/>
          </p:nvPr>
        </p:nvSpPr>
        <p:spPr/>
        <p:txBody>
          <a:bodyPr/>
          <a:lstStyle/>
          <a:p>
            <a:fld id="{1BC21198-D50D-4EFA-BC26-0CB323897433}" type="slidenum">
              <a:rPr lang="es-ES" smtClean="0"/>
              <a:pPr/>
              <a:t>5</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449938"/>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r>
              <a:rPr lang="es-ES" altLang="es-ES" sz="4800" b="1" dirty="0">
                <a:solidFill>
                  <a:srgbClr val="17375E"/>
                </a:solidFill>
                <a:latin typeface="Arial Narrow" panose="020B0606020202030204" pitchFamily="34" charset="0"/>
              </a:rPr>
              <a:t>Índice</a:t>
            </a:r>
          </a:p>
        </p:txBody>
      </p:sp>
      <p:pic>
        <p:nvPicPr>
          <p:cNvPr id="2" name="Imagen 1"/>
          <p:cNvPicPr>
            <a:picLocks noChangeAspect="1"/>
          </p:cNvPicPr>
          <p:nvPr/>
        </p:nvPicPr>
        <p:blipFill>
          <a:blip r:embed="rId3"/>
          <a:stretch>
            <a:fillRect/>
          </a:stretch>
        </p:blipFill>
        <p:spPr>
          <a:xfrm>
            <a:off x="9633263" y="4226300"/>
            <a:ext cx="1784442" cy="1866996"/>
          </a:xfrm>
          <a:prstGeom prst="rect">
            <a:avLst/>
          </a:prstGeom>
        </p:spPr>
      </p:pic>
      <p:sp>
        <p:nvSpPr>
          <p:cNvPr id="8" name="Rectángulo 7"/>
          <p:cNvSpPr/>
          <p:nvPr/>
        </p:nvSpPr>
        <p:spPr>
          <a:xfrm>
            <a:off x="1559496" y="3065915"/>
            <a:ext cx="5616624" cy="648072"/>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 name="Marcador de texto 1">
            <a:extLst>
              <a:ext uri="{FF2B5EF4-FFF2-40B4-BE49-F238E27FC236}">
                <a16:creationId xmlns:a16="http://schemas.microsoft.com/office/drawing/2014/main" id="{F5E2DC4F-3757-764C-A05D-C36B27FA54B5}"/>
              </a:ext>
            </a:extLst>
          </p:cNvPr>
          <p:cNvSpPr>
            <a:spLocks noGrp="1"/>
          </p:cNvSpPr>
          <p:nvPr>
            <p:ph sz="quarter" idx="10"/>
          </p:nvPr>
        </p:nvSpPr>
        <p:spPr>
          <a:xfrm>
            <a:off x="1474928" y="2060848"/>
            <a:ext cx="10443492" cy="5197929"/>
          </a:xfrm>
        </p:spPr>
        <p:txBody>
          <a:bodyPr vert="horz" wrap="square" lIns="91440" tIns="45720" rIns="91440" bIns="45720" numCol="1" anchor="t" anchorCtr="0" compatLnSpc="1">
            <a:prstTxWarp prst="textNoShape">
              <a:avLst/>
            </a:prstTxWarp>
          </a:bodyPr>
          <a:lstStyle/>
          <a:p>
            <a:pPr marL="514350" indent="-514350" algn="just">
              <a:lnSpc>
                <a:spcPct val="150000"/>
              </a:lnSpc>
              <a:buFont typeface="+mj-lt"/>
              <a:buAutoNum type="arabicPeriod"/>
            </a:pPr>
            <a:r>
              <a:rPr lang="es-ES" b="1" i="1" dirty="0">
                <a:solidFill>
                  <a:schemeClr val="bg1">
                    <a:lumMod val="95000"/>
                  </a:schemeClr>
                </a:solidFill>
                <a:latin typeface="Arial Narrow" panose="020B0606020202030204" pitchFamily="34" charset="0"/>
              </a:rPr>
              <a:t>Resumen Lanzamiento Ágil</a:t>
            </a:r>
          </a:p>
          <a:p>
            <a:pPr marL="514350" indent="-514350" algn="just">
              <a:lnSpc>
                <a:spcPct val="150000"/>
              </a:lnSpc>
              <a:buFont typeface="+mj-lt"/>
              <a:buAutoNum type="arabicPeriod"/>
            </a:pPr>
            <a:r>
              <a:rPr lang="es-ES" b="1" i="1" dirty="0">
                <a:solidFill>
                  <a:schemeClr val="bg1"/>
                </a:solidFill>
                <a:latin typeface="Arial Narrow" panose="020B0606020202030204" pitchFamily="34" charset="0"/>
              </a:rPr>
              <a:t>Formación Ágil</a:t>
            </a:r>
          </a:p>
          <a:p>
            <a:pPr marL="514350" indent="-514350" algn="just">
              <a:lnSpc>
                <a:spcPct val="150000"/>
              </a:lnSpc>
              <a:buFont typeface="+mj-lt"/>
              <a:buAutoNum type="arabicPeriod"/>
            </a:pPr>
            <a:r>
              <a:rPr lang="es-ES" b="1" i="1" dirty="0">
                <a:solidFill>
                  <a:srgbClr val="17375E"/>
                </a:solidFill>
                <a:latin typeface="Arial Narrow" panose="020B0606020202030204" pitchFamily="34" charset="0"/>
              </a:rPr>
              <a:t>Agile en la STIC</a:t>
            </a:r>
          </a:p>
          <a:p>
            <a:pPr marL="514350" indent="-514350" algn="just">
              <a:lnSpc>
                <a:spcPct val="150000"/>
              </a:lnSpc>
              <a:buFont typeface="+mj-lt"/>
              <a:buAutoNum type="arabicPeriod"/>
            </a:pPr>
            <a:r>
              <a:rPr lang="es-ES" b="1" i="1" dirty="0">
                <a:solidFill>
                  <a:srgbClr val="17375E"/>
                </a:solidFill>
                <a:latin typeface="Arial Narrow" panose="020B0606020202030204" pitchFamily="34" charset="0"/>
              </a:rPr>
              <a:t>Próximos pasos</a:t>
            </a:r>
          </a:p>
        </p:txBody>
      </p:sp>
    </p:spTree>
    <p:extLst>
      <p:ext uri="{BB962C8B-B14F-4D97-AF65-F5344CB8AC3E}">
        <p14:creationId xmlns:p14="http://schemas.microsoft.com/office/powerpoint/2010/main" val="559926859"/>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Introducción Metodologías Ágiles: SCRUM</a:t>
            </a:r>
          </a:p>
          <a:p>
            <a:pPr algn="r" eaLnBrk="1" hangingPunct="1"/>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sz="quarter" idx="10"/>
          </p:nvPr>
        </p:nvSpPr>
        <p:spPr>
          <a:xfrm>
            <a:off x="407368" y="1808820"/>
            <a:ext cx="10443492" cy="1368152"/>
          </a:xfrm>
        </p:spPr>
        <p:txBody>
          <a:bodyPr vert="horz" wrap="square" lIns="91440" tIns="45720" rIns="91440" bIns="45720" numCol="1" anchor="t" anchorCtr="0" compatLnSpc="1">
            <a:prstTxWarp prst="textNoShape">
              <a:avLst/>
            </a:prstTxWarp>
          </a:bodyPr>
          <a:lstStyle/>
          <a:p>
            <a:pPr marL="0" indent="0" algn="ctr">
              <a:lnSpc>
                <a:spcPct val="150000"/>
              </a:lnSpc>
            </a:pPr>
            <a:r>
              <a:rPr lang="es-ES" sz="4800" b="1" dirty="0">
                <a:solidFill>
                  <a:srgbClr val="17375E"/>
                </a:solidFill>
                <a:latin typeface="Arial Narrow" panose="020B0606020202030204" pitchFamily="34" charset="0"/>
              </a:rPr>
              <a:t>2. Formación Ágil</a:t>
            </a:r>
          </a:p>
        </p:txBody>
      </p:sp>
      <p:sp>
        <p:nvSpPr>
          <p:cNvPr id="3" name="Marcador de número de diapositiva 2">
            <a:extLst>
              <a:ext uri="{FF2B5EF4-FFF2-40B4-BE49-F238E27FC236}">
                <a16:creationId xmlns:a16="http://schemas.microsoft.com/office/drawing/2014/main" id="{2D5E0887-E91E-47C8-BB70-D7EB8CDFF8FB}"/>
              </a:ext>
            </a:extLst>
          </p:cNvPr>
          <p:cNvSpPr>
            <a:spLocks noGrp="1"/>
          </p:cNvSpPr>
          <p:nvPr>
            <p:ph type="sldNum" sz="quarter" idx="4"/>
          </p:nvPr>
        </p:nvSpPr>
        <p:spPr/>
        <p:txBody>
          <a:bodyPr/>
          <a:lstStyle/>
          <a:p>
            <a:fld id="{1BC21198-D50D-4EFA-BC26-0CB323897433}" type="slidenum">
              <a:rPr lang="es-ES" smtClean="0"/>
              <a:pPr/>
              <a:t>6</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449938"/>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endParaRPr lang="es-ES" altLang="es-ES" sz="4800" b="1" dirty="0">
              <a:solidFill>
                <a:srgbClr val="17375E"/>
              </a:solidFill>
              <a:latin typeface="Arial Narrow" panose="020B0606020202030204" pitchFamily="34" charset="0"/>
            </a:endParaRPr>
          </a:p>
        </p:txBody>
      </p:sp>
      <p:pic>
        <p:nvPicPr>
          <p:cNvPr id="2" name="Imagen 1"/>
          <p:cNvPicPr>
            <a:picLocks noChangeAspect="1"/>
          </p:cNvPicPr>
          <p:nvPr/>
        </p:nvPicPr>
        <p:blipFill>
          <a:blip r:embed="rId3"/>
          <a:stretch>
            <a:fillRect/>
          </a:stretch>
        </p:blipFill>
        <p:spPr>
          <a:xfrm>
            <a:off x="9633263" y="4226300"/>
            <a:ext cx="1784442" cy="1866996"/>
          </a:xfrm>
          <a:prstGeom prst="rect">
            <a:avLst/>
          </a:prstGeom>
        </p:spPr>
      </p:pic>
      <p:sp>
        <p:nvSpPr>
          <p:cNvPr id="5" name="Rectángulo 4"/>
          <p:cNvSpPr/>
          <p:nvPr/>
        </p:nvSpPr>
        <p:spPr>
          <a:xfrm>
            <a:off x="2942320" y="3171745"/>
            <a:ext cx="6096000" cy="1815882"/>
          </a:xfrm>
          <a:prstGeom prst="rect">
            <a:avLst/>
          </a:prstGeom>
        </p:spPr>
        <p:txBody>
          <a:bodyPr>
            <a:spAutoFit/>
          </a:bodyPr>
          <a:lstStyle/>
          <a:p>
            <a:pPr marL="0" indent="0"/>
            <a:r>
              <a:rPr lang="es-ES" sz="2800" b="1" dirty="0">
                <a:solidFill>
                  <a:srgbClr val="17375E"/>
                </a:solidFill>
                <a:latin typeface="Arial Narrow" panose="020B0606020202030204" pitchFamily="34" charset="0"/>
              </a:rPr>
              <a:t>2.1. Requisitos</a:t>
            </a:r>
          </a:p>
          <a:p>
            <a:pPr marL="0" indent="0"/>
            <a:r>
              <a:rPr lang="es-ES" sz="2800" b="1" dirty="0">
                <a:solidFill>
                  <a:srgbClr val="17375E"/>
                </a:solidFill>
                <a:latin typeface="Arial Narrow" panose="020B0606020202030204" pitchFamily="34" charset="0"/>
              </a:rPr>
              <a:t>2.2. Ceremonias</a:t>
            </a:r>
          </a:p>
          <a:p>
            <a:pPr marL="0" indent="0"/>
            <a:r>
              <a:rPr lang="es-ES" sz="2800" b="1" dirty="0">
                <a:solidFill>
                  <a:srgbClr val="17375E"/>
                </a:solidFill>
                <a:latin typeface="Arial Narrow" panose="020B0606020202030204" pitchFamily="34" charset="0"/>
              </a:rPr>
              <a:t>2.3. Responsabilidades</a:t>
            </a:r>
          </a:p>
          <a:p>
            <a:pPr marL="0" indent="0"/>
            <a:r>
              <a:rPr lang="es-ES" sz="2800" b="1" dirty="0">
                <a:solidFill>
                  <a:srgbClr val="17375E"/>
                </a:solidFill>
                <a:latin typeface="Arial Narrow" panose="020B0606020202030204" pitchFamily="34" charset="0"/>
              </a:rPr>
              <a:t>2.4. Qué es VS Qué no es</a:t>
            </a:r>
          </a:p>
        </p:txBody>
      </p:sp>
    </p:spTree>
    <p:extLst>
      <p:ext uri="{BB962C8B-B14F-4D97-AF65-F5344CB8AC3E}">
        <p14:creationId xmlns:p14="http://schemas.microsoft.com/office/powerpoint/2010/main" val="1325282905"/>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2942320" y="3266591"/>
            <a:ext cx="6096000" cy="36004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Introducción Metodologías Ágiles: SCRUM</a:t>
            </a:r>
          </a:p>
          <a:p>
            <a:pPr algn="r" eaLnBrk="1" hangingPunct="1"/>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sz="quarter" idx="10"/>
          </p:nvPr>
        </p:nvSpPr>
        <p:spPr>
          <a:xfrm>
            <a:off x="407368" y="1808820"/>
            <a:ext cx="10443492" cy="1368152"/>
          </a:xfrm>
        </p:spPr>
        <p:txBody>
          <a:bodyPr vert="horz" wrap="square" lIns="91440" tIns="45720" rIns="91440" bIns="45720" numCol="1" anchor="t" anchorCtr="0" compatLnSpc="1">
            <a:prstTxWarp prst="textNoShape">
              <a:avLst/>
            </a:prstTxWarp>
          </a:bodyPr>
          <a:lstStyle/>
          <a:p>
            <a:pPr marL="0" indent="0" algn="ctr">
              <a:lnSpc>
                <a:spcPct val="150000"/>
              </a:lnSpc>
            </a:pPr>
            <a:r>
              <a:rPr lang="es-ES" sz="4800" b="1" dirty="0">
                <a:solidFill>
                  <a:srgbClr val="17375E"/>
                </a:solidFill>
                <a:latin typeface="Arial Narrow" panose="020B0606020202030204" pitchFamily="34" charset="0"/>
              </a:rPr>
              <a:t>2. Formación Ágil</a:t>
            </a:r>
          </a:p>
        </p:txBody>
      </p:sp>
      <p:sp>
        <p:nvSpPr>
          <p:cNvPr id="3" name="Marcador de número de diapositiva 2">
            <a:extLst>
              <a:ext uri="{FF2B5EF4-FFF2-40B4-BE49-F238E27FC236}">
                <a16:creationId xmlns:a16="http://schemas.microsoft.com/office/drawing/2014/main" id="{2D5E0887-E91E-47C8-BB70-D7EB8CDFF8FB}"/>
              </a:ext>
            </a:extLst>
          </p:cNvPr>
          <p:cNvSpPr>
            <a:spLocks noGrp="1"/>
          </p:cNvSpPr>
          <p:nvPr>
            <p:ph type="sldNum" sz="quarter" idx="4"/>
          </p:nvPr>
        </p:nvSpPr>
        <p:spPr/>
        <p:txBody>
          <a:bodyPr/>
          <a:lstStyle/>
          <a:p>
            <a:fld id="{1BC21198-D50D-4EFA-BC26-0CB323897433}" type="slidenum">
              <a:rPr lang="es-ES" smtClean="0"/>
              <a:pPr/>
              <a:t>7</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449938"/>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endParaRPr lang="es-ES" altLang="es-ES" sz="4800" b="1" dirty="0">
              <a:solidFill>
                <a:srgbClr val="17375E"/>
              </a:solidFill>
              <a:latin typeface="Arial Narrow" panose="020B0606020202030204" pitchFamily="34" charset="0"/>
            </a:endParaRPr>
          </a:p>
        </p:txBody>
      </p:sp>
      <p:pic>
        <p:nvPicPr>
          <p:cNvPr id="2" name="Imagen 1"/>
          <p:cNvPicPr>
            <a:picLocks noChangeAspect="1"/>
          </p:cNvPicPr>
          <p:nvPr/>
        </p:nvPicPr>
        <p:blipFill>
          <a:blip r:embed="rId3"/>
          <a:stretch>
            <a:fillRect/>
          </a:stretch>
        </p:blipFill>
        <p:spPr>
          <a:xfrm>
            <a:off x="9633263" y="4226300"/>
            <a:ext cx="1784442" cy="1866996"/>
          </a:xfrm>
          <a:prstGeom prst="rect">
            <a:avLst/>
          </a:prstGeom>
        </p:spPr>
      </p:pic>
      <p:sp>
        <p:nvSpPr>
          <p:cNvPr id="5" name="Rectángulo 4"/>
          <p:cNvSpPr/>
          <p:nvPr/>
        </p:nvSpPr>
        <p:spPr>
          <a:xfrm>
            <a:off x="2942320" y="3171745"/>
            <a:ext cx="6096000" cy="1815882"/>
          </a:xfrm>
          <a:prstGeom prst="rect">
            <a:avLst/>
          </a:prstGeom>
        </p:spPr>
        <p:txBody>
          <a:bodyPr>
            <a:spAutoFit/>
          </a:bodyPr>
          <a:lstStyle/>
          <a:p>
            <a:pPr marL="0" indent="0"/>
            <a:r>
              <a:rPr lang="es-ES" sz="2800" b="1" dirty="0">
                <a:solidFill>
                  <a:schemeClr val="bg1"/>
                </a:solidFill>
                <a:latin typeface="Arial Narrow" panose="020B0606020202030204" pitchFamily="34" charset="0"/>
              </a:rPr>
              <a:t>2.1. Requisitos</a:t>
            </a:r>
          </a:p>
          <a:p>
            <a:pPr marL="0" indent="0"/>
            <a:r>
              <a:rPr lang="es-ES" sz="2800" b="1" dirty="0">
                <a:latin typeface="Arial Narrow" panose="020B0606020202030204" pitchFamily="34" charset="0"/>
              </a:rPr>
              <a:t>2.2. Ceremonias</a:t>
            </a:r>
          </a:p>
          <a:p>
            <a:pPr marL="0" indent="0"/>
            <a:r>
              <a:rPr lang="es-ES" sz="2800" b="1" dirty="0">
                <a:latin typeface="Arial Narrow" panose="020B0606020202030204" pitchFamily="34" charset="0"/>
              </a:rPr>
              <a:t>2.3. Responsabilidades</a:t>
            </a:r>
          </a:p>
          <a:p>
            <a:pPr marL="0" indent="0"/>
            <a:r>
              <a:rPr lang="es-ES" sz="2800" b="1" dirty="0">
                <a:latin typeface="Arial Narrow" panose="020B0606020202030204" pitchFamily="34" charset="0"/>
              </a:rPr>
              <a:t>2.4. Qué es VS Qué no es</a:t>
            </a:r>
          </a:p>
        </p:txBody>
      </p:sp>
    </p:spTree>
    <p:extLst>
      <p:ext uri="{BB962C8B-B14F-4D97-AF65-F5344CB8AC3E}">
        <p14:creationId xmlns:p14="http://schemas.microsoft.com/office/powerpoint/2010/main" val="3639351205"/>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0DAD86D0-AAA2-4991-9FFA-DD82381098FF}"/>
              </a:ext>
            </a:extLst>
          </p:cNvPr>
          <p:cNvSpPr>
            <a:spLocks noGrp="1"/>
          </p:cNvSpPr>
          <p:nvPr>
            <p:ph type="sldNum" sz="quarter" idx="4"/>
          </p:nvPr>
        </p:nvSpPr>
        <p:spPr/>
        <p:txBody>
          <a:bodyPr/>
          <a:lstStyle/>
          <a:p>
            <a:fld id="{1BC21198-D50D-4EFA-BC26-0CB323897433}" type="slidenum">
              <a:rPr lang="es-ES" smtClean="0"/>
              <a:pPr/>
              <a:t>8</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55056" y="468408"/>
            <a:ext cx="11449272" cy="1703244"/>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50000"/>
              </a:lnSpc>
              <a:buNone/>
            </a:pPr>
            <a:r>
              <a:rPr lang="es-ES" sz="3200" b="1" dirty="0">
                <a:solidFill>
                  <a:srgbClr val="17375E"/>
                </a:solidFill>
                <a:latin typeface="Arial Narrow" panose="020B0606020202030204" pitchFamily="34" charset="0"/>
              </a:rPr>
              <a:t>Formación Ágil </a:t>
            </a:r>
            <a:r>
              <a:rPr lang="es-ES" altLang="es-ES" b="1" dirty="0">
                <a:solidFill>
                  <a:schemeClr val="bg1">
                    <a:lumMod val="65000"/>
                  </a:schemeClr>
                </a:solidFill>
                <a:latin typeface="Arial Narrow" panose="020B0606020202030204" pitchFamily="34" charset="0"/>
              </a:rPr>
              <a:t>Requisitos</a:t>
            </a:r>
          </a:p>
          <a:p>
            <a:pPr marL="0" indent="0" algn="just">
              <a:lnSpc>
                <a:spcPct val="150000"/>
              </a:lnSpc>
              <a:buNone/>
            </a:pPr>
            <a:endParaRPr lang="es-ES" sz="3200" b="1" dirty="0">
              <a:solidFill>
                <a:srgbClr val="17375E"/>
              </a:solidFill>
              <a:latin typeface="Arial Narrow" panose="020B0606020202030204" pitchFamily="34" charset="0"/>
            </a:endParaRPr>
          </a:p>
        </p:txBody>
      </p:sp>
      <p:sp>
        <p:nvSpPr>
          <p:cNvPr id="8"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rPr>
              <a:t>Introducción Metodologías Ágiles: SCRUM</a:t>
            </a:r>
          </a:p>
          <a:p>
            <a:pPr algn="r" eaLnBrk="1" hangingPunct="1"/>
            <a:endParaRPr lang="es-ES" altLang="es-ES" sz="2000" dirty="0">
              <a:solidFill>
                <a:schemeClr val="bg1"/>
              </a:solidFill>
              <a:latin typeface="+mn-lt"/>
            </a:endParaRPr>
          </a:p>
        </p:txBody>
      </p:sp>
      <p:sp>
        <p:nvSpPr>
          <p:cNvPr id="7" name="CuadroTexto 6"/>
          <p:cNvSpPr txBox="1"/>
          <p:nvPr/>
        </p:nvSpPr>
        <p:spPr>
          <a:xfrm>
            <a:off x="2711624" y="3118902"/>
            <a:ext cx="6552728" cy="369332"/>
          </a:xfrm>
          <a:prstGeom prst="rect">
            <a:avLst/>
          </a:prstGeom>
          <a:noFill/>
        </p:spPr>
        <p:txBody>
          <a:bodyPr wrap="square" rtlCol="0">
            <a:spAutoFit/>
          </a:bodyPr>
          <a:lstStyle/>
          <a:p>
            <a:pPr algn="ctr"/>
            <a:r>
              <a:rPr lang="es-ES" dirty="0"/>
              <a:t>Diapositivas concepto del </a:t>
            </a:r>
            <a:r>
              <a:rPr lang="es-ES" dirty="0" err="1"/>
              <a:t>Product</a:t>
            </a:r>
            <a:r>
              <a:rPr lang="es-ES" dirty="0"/>
              <a:t> </a:t>
            </a:r>
            <a:r>
              <a:rPr lang="es-ES" dirty="0" err="1"/>
              <a:t>Backlog</a:t>
            </a:r>
            <a:endParaRPr lang="es-ES" dirty="0"/>
          </a:p>
        </p:txBody>
      </p:sp>
    </p:spTree>
    <p:extLst>
      <p:ext uri="{BB962C8B-B14F-4D97-AF65-F5344CB8AC3E}">
        <p14:creationId xmlns:p14="http://schemas.microsoft.com/office/powerpoint/2010/main" val="493232731"/>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2942320" y="3266591"/>
            <a:ext cx="6096000" cy="360040"/>
          </a:xfrm>
          <a:prstGeom prst="rect">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Rectángulo 10"/>
          <p:cNvSpPr/>
          <p:nvPr/>
        </p:nvSpPr>
        <p:spPr>
          <a:xfrm>
            <a:off x="2942320" y="3696396"/>
            <a:ext cx="6096000" cy="36004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CuadroTexto 4">
            <a:extLst>
              <a:ext uri="{FF2B5EF4-FFF2-40B4-BE49-F238E27FC236}">
                <a16:creationId xmlns:a16="http://schemas.microsoft.com/office/drawing/2014/main" id="{A3055C2C-AA11-D640-8DD8-9DA840F31332}"/>
              </a:ext>
            </a:extLst>
          </p:cNvPr>
          <p:cNvSpPr txBox="1">
            <a:spLocks noChangeArrowheads="1"/>
          </p:cNvSpPr>
          <p:nvPr/>
        </p:nvSpPr>
        <p:spPr bwMode="auto">
          <a:xfrm>
            <a:off x="7443237" y="87313"/>
            <a:ext cx="4574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algn="r" eaLnBrk="1" hangingPunct="1"/>
            <a:r>
              <a:rPr lang="es-ES" altLang="es-ES" sz="2000" dirty="0">
                <a:solidFill>
                  <a:schemeClr val="bg1"/>
                </a:solidFill>
                <a:latin typeface="+mn-lt"/>
              </a:rPr>
              <a:t>Introducción Metodologías Ágiles: SCRUM</a:t>
            </a:r>
          </a:p>
          <a:p>
            <a:pPr algn="r" eaLnBrk="1" hangingPunct="1"/>
            <a:endParaRPr lang="es-ES" altLang="es-ES" sz="2000" dirty="0">
              <a:solidFill>
                <a:schemeClr val="bg1"/>
              </a:solidFill>
              <a:latin typeface="+mn-lt"/>
            </a:endParaRPr>
          </a:p>
        </p:txBody>
      </p:sp>
      <p:sp>
        <p:nvSpPr>
          <p:cNvPr id="9" name="Marcador de texto 1">
            <a:extLst>
              <a:ext uri="{FF2B5EF4-FFF2-40B4-BE49-F238E27FC236}">
                <a16:creationId xmlns:a16="http://schemas.microsoft.com/office/drawing/2014/main" id="{F5E2DC4F-3757-764C-A05D-C36B27FA54B5}"/>
              </a:ext>
            </a:extLst>
          </p:cNvPr>
          <p:cNvSpPr>
            <a:spLocks noGrp="1"/>
          </p:cNvSpPr>
          <p:nvPr>
            <p:ph sz="quarter" idx="10"/>
          </p:nvPr>
        </p:nvSpPr>
        <p:spPr>
          <a:xfrm>
            <a:off x="407368" y="1808820"/>
            <a:ext cx="10443492" cy="1368152"/>
          </a:xfrm>
        </p:spPr>
        <p:txBody>
          <a:bodyPr vert="horz" wrap="square" lIns="91440" tIns="45720" rIns="91440" bIns="45720" numCol="1" anchor="t" anchorCtr="0" compatLnSpc="1">
            <a:prstTxWarp prst="textNoShape">
              <a:avLst/>
            </a:prstTxWarp>
          </a:bodyPr>
          <a:lstStyle/>
          <a:p>
            <a:pPr marL="0" indent="0" algn="ctr">
              <a:lnSpc>
                <a:spcPct val="150000"/>
              </a:lnSpc>
            </a:pPr>
            <a:r>
              <a:rPr lang="es-ES" sz="4800" b="1" dirty="0">
                <a:solidFill>
                  <a:srgbClr val="17375E"/>
                </a:solidFill>
                <a:latin typeface="Arial Narrow" panose="020B0606020202030204" pitchFamily="34" charset="0"/>
              </a:rPr>
              <a:t>2. Formación Ágil</a:t>
            </a:r>
          </a:p>
        </p:txBody>
      </p:sp>
      <p:sp>
        <p:nvSpPr>
          <p:cNvPr id="3" name="Marcador de número de diapositiva 2">
            <a:extLst>
              <a:ext uri="{FF2B5EF4-FFF2-40B4-BE49-F238E27FC236}">
                <a16:creationId xmlns:a16="http://schemas.microsoft.com/office/drawing/2014/main" id="{2D5E0887-E91E-47C8-BB70-D7EB8CDFF8FB}"/>
              </a:ext>
            </a:extLst>
          </p:cNvPr>
          <p:cNvSpPr>
            <a:spLocks noGrp="1"/>
          </p:cNvSpPr>
          <p:nvPr>
            <p:ph type="sldNum" sz="quarter" idx="4"/>
          </p:nvPr>
        </p:nvSpPr>
        <p:spPr/>
        <p:txBody>
          <a:bodyPr/>
          <a:lstStyle/>
          <a:p>
            <a:fld id="{1BC21198-D50D-4EFA-BC26-0CB323897433}" type="slidenum">
              <a:rPr lang="es-ES" smtClean="0"/>
              <a:pPr/>
              <a:t>9</a:t>
            </a:fld>
            <a:endParaRPr lang="es-ES"/>
          </a:p>
        </p:txBody>
      </p:sp>
      <p:sp>
        <p:nvSpPr>
          <p:cNvPr id="6" name="Marcador de texto 1">
            <a:extLst>
              <a:ext uri="{FF2B5EF4-FFF2-40B4-BE49-F238E27FC236}">
                <a16:creationId xmlns:a16="http://schemas.microsoft.com/office/drawing/2014/main" id="{1B828EBC-B3D2-40D0-B229-D7BF173E6E41}"/>
              </a:ext>
            </a:extLst>
          </p:cNvPr>
          <p:cNvSpPr txBox="1">
            <a:spLocks/>
          </p:cNvSpPr>
          <p:nvPr/>
        </p:nvSpPr>
        <p:spPr>
          <a:xfrm>
            <a:off x="265684" y="449938"/>
            <a:ext cx="11449272" cy="1008112"/>
          </a:xfrm>
          <a:prstGeom prst="rect">
            <a:avLst/>
          </a:prstGeom>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Wingdings" pitchFamily="2" charset="2"/>
              <a:buChar char="§"/>
              <a:defRPr sz="2400" kern="1200">
                <a:solidFill>
                  <a:schemeClr val="tx2">
                    <a:lumMod val="75000"/>
                  </a:schemeClr>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itchFamily="34" charset="0"/>
              <a:buChar char="•"/>
              <a:defRPr sz="2000" kern="1200">
                <a:solidFill>
                  <a:schemeClr val="tx2">
                    <a:lumMod val="75000"/>
                  </a:schemeClr>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Courier New" pitchFamily="49" charset="0"/>
              <a:buChar char="o"/>
              <a:defRPr sz="1800" kern="1200">
                <a:solidFill>
                  <a:schemeClr val="tx2">
                    <a:lumMod val="75000"/>
                  </a:schemeClr>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defTabSz="914400">
              <a:lnSpc>
                <a:spcPct val="150000"/>
              </a:lnSpc>
              <a:buFont typeface="Wingdings" pitchFamily="2" charset="2"/>
              <a:buNone/>
            </a:pPr>
            <a:endParaRPr lang="es-ES" altLang="es-ES" sz="4800" b="1" dirty="0">
              <a:solidFill>
                <a:srgbClr val="17375E"/>
              </a:solidFill>
              <a:latin typeface="Arial Narrow" panose="020B0606020202030204" pitchFamily="34" charset="0"/>
            </a:endParaRPr>
          </a:p>
        </p:txBody>
      </p:sp>
      <p:pic>
        <p:nvPicPr>
          <p:cNvPr id="2" name="Imagen 1"/>
          <p:cNvPicPr>
            <a:picLocks noChangeAspect="1"/>
          </p:cNvPicPr>
          <p:nvPr/>
        </p:nvPicPr>
        <p:blipFill>
          <a:blip r:embed="rId3"/>
          <a:stretch>
            <a:fillRect/>
          </a:stretch>
        </p:blipFill>
        <p:spPr>
          <a:xfrm>
            <a:off x="9633263" y="4226300"/>
            <a:ext cx="1784442" cy="1866996"/>
          </a:xfrm>
          <a:prstGeom prst="rect">
            <a:avLst/>
          </a:prstGeom>
        </p:spPr>
      </p:pic>
      <p:sp>
        <p:nvSpPr>
          <p:cNvPr id="5" name="Rectángulo 4"/>
          <p:cNvSpPr/>
          <p:nvPr/>
        </p:nvSpPr>
        <p:spPr>
          <a:xfrm>
            <a:off x="2942320" y="3171745"/>
            <a:ext cx="6096000" cy="1815882"/>
          </a:xfrm>
          <a:prstGeom prst="rect">
            <a:avLst/>
          </a:prstGeom>
        </p:spPr>
        <p:txBody>
          <a:bodyPr>
            <a:spAutoFit/>
          </a:bodyPr>
          <a:lstStyle/>
          <a:p>
            <a:pPr marL="0" indent="0"/>
            <a:r>
              <a:rPr lang="es-ES" sz="2800" b="1" dirty="0">
                <a:solidFill>
                  <a:schemeClr val="bg1">
                    <a:lumMod val="95000"/>
                  </a:schemeClr>
                </a:solidFill>
                <a:latin typeface="Arial Narrow" panose="020B0606020202030204" pitchFamily="34" charset="0"/>
              </a:rPr>
              <a:t>2.1. Requisitos</a:t>
            </a:r>
          </a:p>
          <a:p>
            <a:pPr marL="0" indent="0"/>
            <a:r>
              <a:rPr lang="es-ES" sz="2800" b="1" dirty="0">
                <a:solidFill>
                  <a:schemeClr val="bg1"/>
                </a:solidFill>
                <a:latin typeface="Arial Narrow" panose="020B0606020202030204" pitchFamily="34" charset="0"/>
              </a:rPr>
              <a:t>2.2. Ceremonias</a:t>
            </a:r>
          </a:p>
          <a:p>
            <a:pPr marL="0" indent="0"/>
            <a:r>
              <a:rPr lang="es-ES" sz="2800" b="1" dirty="0">
                <a:latin typeface="Arial Narrow" panose="020B0606020202030204" pitchFamily="34" charset="0"/>
              </a:rPr>
              <a:t>2.3. Responsabilidades</a:t>
            </a:r>
          </a:p>
          <a:p>
            <a:pPr marL="0" indent="0"/>
            <a:r>
              <a:rPr lang="es-ES" sz="2800" b="1" dirty="0">
                <a:latin typeface="Arial Narrow" panose="020B0606020202030204" pitchFamily="34" charset="0"/>
              </a:rPr>
              <a:t>2.4. Qué es VS Qué no es</a:t>
            </a:r>
          </a:p>
        </p:txBody>
      </p:sp>
    </p:spTree>
    <p:extLst>
      <p:ext uri="{BB962C8B-B14F-4D97-AF65-F5344CB8AC3E}">
        <p14:creationId xmlns:p14="http://schemas.microsoft.com/office/powerpoint/2010/main" val="4052153237"/>
      </p:ext>
    </p:extLst>
  </p:cSld>
  <p:clrMapOvr>
    <a:masterClrMapping/>
  </p:clrMapOvr>
  <mc:AlternateContent xmlns:mc="http://schemas.openxmlformats.org/markup-compatibility/2006" xmlns:p14="http://schemas.microsoft.com/office/powerpoint/2010/main">
    <mc:Choice Requires="p14">
      <p:transition spd="slow" p14:dur="10000"/>
    </mc:Choice>
    <mc:Fallback xmlns="">
      <p:transition spd="slow"/>
    </mc:Fallback>
  </mc:AlternateContent>
</p:sld>
</file>

<file path=ppt/theme/theme1.xml><?xml version="1.0" encoding="utf-8"?>
<a:theme xmlns:a="http://schemas.openxmlformats.org/drawingml/2006/main" name="1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Diseño personalizado">
  <a:themeElements>
    <a:clrScheme name="Escala de grise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Informe" ma:contentTypeID="0x01010058DDEB47312E4967BFC1576B96E8C3D400D040727B7E6A8F40872A981BAF4720FB" ma:contentTypeVersion="3" ma:contentTypeDescription="" ma:contentTypeScope="" ma:versionID="c1e74b9d109875ed7f0d7ea00b442259">
  <xsd:schema xmlns:xsd="http://www.w3.org/2001/XMLSchema" xmlns:xs="http://www.w3.org/2001/XMLSchema" xmlns:p="http://schemas.microsoft.com/office/2006/metadata/properties" xmlns:ns1="http://schemas.microsoft.com/sharepoint/v3" xmlns:ns2="28ab093a-a598-4d5e-ba43-fbecf63df659" targetNamespace="http://schemas.microsoft.com/office/2006/metadata/properties" ma:root="true" ma:fieldsID="042cb22116e87b9a2290f458f7d99912" ns1:_="" ns2:_="">
    <xsd:import namespace="http://schemas.microsoft.com/sharepoint/v3"/>
    <xsd:import namespace="28ab093a-a598-4d5e-ba43-fbecf63df659"/>
    <xsd:element name="properties">
      <xsd:complexType>
        <xsd:sequence>
          <xsd:element name="documentManagement">
            <xsd:complexType>
              <xsd:all>
                <xsd:element ref="ns1:ReportDescription" minOccurs="0"/>
                <xsd:element ref="ns1:ParentId" minOccurs="0"/>
                <xsd:element ref="ns1:ReportOwner" minOccurs="0"/>
                <xsd:element ref="ns1:ReportStatus" minOccurs="0"/>
                <xsd:element ref="ns2:Tipo_x0020_de_x0020_Comit_x00e9_"/>
                <xsd:element ref="ns2:Tipo_x0020_de_x0020_informe"/>
                <xsd:element ref="ns2:Fecha_x0020_comit_x00e9_"/>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eportDescription" ma:index="8" nillable="true" ma:displayName="Descripción del informe" ma:description="Descripción del contenido del informe" ma:internalName="ReportDescription">
      <xsd:simpleType>
        <xsd:restriction base="dms:Note">
          <xsd:maxLength value="255"/>
        </xsd:restriction>
      </xsd:simpleType>
    </xsd:element>
    <xsd:element name="ParentId" ma:index="9" nillable="true" ma:displayName="Id. primario" ma:description="Id. primario de este informe" ma:hidden="true" ma:internalName="ParentId">
      <xsd:simpleType>
        <xsd:restriction base="dms:Number"/>
      </xsd:simpleType>
    </xsd:element>
    <xsd:element name="ReportOwner" ma:index="10" nillable="true" ma:displayName="Propietario" ma:description="Propietario de este documento" ma:list="UserInfo" ma:internalName="Report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eportStatus" ma:index="11" nillable="true" ma:displayName="Estado del informe" ma:description="El estado del informe" ma:internalName="ReportStatus">
      <xsd:simpleType>
        <xsd:restriction base="dms:Choice">
          <xsd:enumeration value="Final"/>
          <xsd:enumeration value="Preliminar"/>
          <xsd:enumeration value="Período hasta la fecha"/>
        </xsd:restriction>
      </xsd:simpleType>
    </xsd:element>
  </xsd:schema>
  <xsd:schema xmlns:xsd="http://www.w3.org/2001/XMLSchema" xmlns:xs="http://www.w3.org/2001/XMLSchema" xmlns:dms="http://schemas.microsoft.com/office/2006/documentManagement/types" xmlns:pc="http://schemas.microsoft.com/office/infopath/2007/PartnerControls" targetNamespace="28ab093a-a598-4d5e-ba43-fbecf63df659" elementFormDefault="qualified">
    <xsd:import namespace="http://schemas.microsoft.com/office/2006/documentManagement/types"/>
    <xsd:import namespace="http://schemas.microsoft.com/office/infopath/2007/PartnerControls"/>
    <xsd:element name="Tipo_x0020_de_x0020_Comit_x00e9_" ma:index="12" ma:displayName="Tipo de Comité" ma:format="Dropdown" ma:internalName="Tipo_x0020_de_x0020_Comit_x00e9_">
      <xsd:simpleType>
        <xsd:restriction base="dms:Choice">
          <xsd:enumeration value="Comité director"/>
          <xsd:enumeration value="Comité de seguimiento interno"/>
          <xsd:enumeration value="Comité de seguimiento general con proveedor"/>
          <xsd:enumeration value="Comité de seguimiento de operaciones"/>
          <xsd:enumeration value="Comité de seguimiento de diseño y transición"/>
        </xsd:restriction>
      </xsd:simpleType>
    </xsd:element>
    <xsd:element name="Tipo_x0020_de_x0020_informe" ma:index="13" ma:displayName="Tipo de informe" ma:format="Dropdown" ma:internalName="Tipo_x0020_de_x0020_informe">
      <xsd:simpleType>
        <xsd:restriction base="dms:Choice">
          <xsd:enumeration value="Presentación"/>
          <xsd:enumeration value="Acta"/>
          <xsd:enumeration value="Otros"/>
        </xsd:restriction>
      </xsd:simpleType>
    </xsd:element>
    <xsd:element name="Fecha_x0020_comit_x00e9_" ma:index="14" ma:displayName="Fecha comité" ma:format="DateOnly" ma:internalName="Fecha_x0020_comit_x00e9_">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RptLibraryForm</Display>
  <Edit>RptLibraryForm</Edit>
  <New>RptLibraryForm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portStatus xmlns="http://schemas.microsoft.com/sharepoint/v3">Final</ReportStatus>
    <ParentId xmlns="http://schemas.microsoft.com/sharepoint/v3" xsi:nil="true"/>
    <ReportDescription xmlns="http://schemas.microsoft.com/sharepoint/v3" xsi:nil="true"/>
    <ReportOwner xmlns="http://schemas.microsoft.com/sharepoint/v3">
      <UserInfo>
        <DisplayName/>
        <AccountId xsi:nil="true"/>
        <AccountType/>
      </UserInfo>
    </ReportOwner>
    <Fecha_x0020_comit_x00e9_ xmlns="28ab093a-a598-4d5e-ba43-fbecf63df659">2015-12-09T23:00:00+00:00</Fecha_x0020_comit_x00e9_>
    <Tipo_x0020_de_x0020_Comit_x00e9_ xmlns="28ab093a-a598-4d5e-ba43-fbecf63df659">Comité director</Tipo_x0020_de_x0020_Comit_x00e9_>
    <Tipo_x0020_de_x0020_informe xmlns="28ab093a-a598-4d5e-ba43-fbecf63df659">Presentación</Tipo_x0020_de_x0020_informe>
  </documentManagement>
</p:properties>
</file>

<file path=customXml/itemProps1.xml><?xml version="1.0" encoding="utf-8"?>
<ds:datastoreItem xmlns:ds="http://schemas.openxmlformats.org/officeDocument/2006/customXml" ds:itemID="{13962864-F6B3-4B9C-AD9E-F534411C77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8ab093a-a598-4d5e-ba43-fbecf63df65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B62F2FB-DA95-495B-B9F1-1635A7979094}">
  <ds:schemaRefs>
    <ds:schemaRef ds:uri="http://schemas.microsoft.com/sharepoint/v3/contenttype/forms"/>
  </ds:schemaRefs>
</ds:datastoreItem>
</file>

<file path=customXml/itemProps3.xml><?xml version="1.0" encoding="utf-8"?>
<ds:datastoreItem xmlns:ds="http://schemas.openxmlformats.org/officeDocument/2006/customXml" ds:itemID="{DDCED9F6-2972-4EBE-98CB-3D4C4D02313C}">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28ab093a-a598-4d5e-ba43-fbecf63df659"/>
    <ds:schemaRef ds:uri="http://schemas.microsoft.com/sharepoint/v3"/>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109600</TotalTime>
  <Words>1940</Words>
  <Application>Microsoft Office PowerPoint</Application>
  <PresentationFormat>Panorámica</PresentationFormat>
  <Paragraphs>330</Paragraphs>
  <Slides>34</Slides>
  <Notes>34</Notes>
  <HiddenSlides>0</HiddenSlides>
  <MMClips>0</MMClips>
  <ScaleCrop>false</ScaleCrop>
  <HeadingPairs>
    <vt:vector size="6" baseType="variant">
      <vt:variant>
        <vt:lpstr>Fuentes usadas</vt:lpstr>
      </vt:variant>
      <vt:variant>
        <vt:i4>7</vt:i4>
      </vt:variant>
      <vt:variant>
        <vt:lpstr>Tema</vt:lpstr>
      </vt:variant>
      <vt:variant>
        <vt:i4>3</vt:i4>
      </vt:variant>
      <vt:variant>
        <vt:lpstr>Títulos de diapositiva</vt:lpstr>
      </vt:variant>
      <vt:variant>
        <vt:i4>34</vt:i4>
      </vt:variant>
    </vt:vector>
  </HeadingPairs>
  <TitlesOfParts>
    <vt:vector size="44" baseType="lpstr">
      <vt:lpstr>ＭＳ Ｐゴシック</vt:lpstr>
      <vt:lpstr>ＭＳ Ｐゴシック</vt:lpstr>
      <vt:lpstr>Arial</vt:lpstr>
      <vt:lpstr>Arial Narrow</vt:lpstr>
      <vt:lpstr>Calibri</vt:lpstr>
      <vt:lpstr>Courier New</vt:lpstr>
      <vt:lpstr>Wingdings</vt:lpstr>
      <vt:lpstr>1_Diseño personalizado</vt:lpstr>
      <vt:lpstr>2_Diseño personalizado</vt:lpstr>
      <vt:lpstr>3_Diseño personalizado</vt:lpstr>
      <vt:lpstr>Formación Agile en la STIC</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SAS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CD Lanzamiento Asistencial v3.3</dc:title>
  <dc:creator>Juan Lucas Retamar</dc:creator>
  <cp:lastModifiedBy>ALMAGRO CABRERA David</cp:lastModifiedBy>
  <cp:revision>1868</cp:revision>
  <cp:lastPrinted>2016-06-27T09:45:08Z</cp:lastPrinted>
  <dcterms:created xsi:type="dcterms:W3CDTF">2013-11-06T05:43:15Z</dcterms:created>
  <dcterms:modified xsi:type="dcterms:W3CDTF">2021-06-22T13:59:47Z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0x01010058DDEB47312E4967BFC1576B96E8C3D400D040727B7E6A8F40872A981BAF4720FB</vt:lpwstr>
  </property>
</Properties>
</file>