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4"/>
    <p:sldMasterId id="2147483673" r:id="rId5"/>
  </p:sldMasterIdLst>
  <p:notesMasterIdLst>
    <p:notesMasterId r:id="rId34"/>
  </p:notesMasterIdLst>
  <p:handoutMasterIdLst>
    <p:handoutMasterId r:id="rId35"/>
  </p:handoutMasterIdLst>
  <p:sldIdLst>
    <p:sldId id="305" r:id="rId6"/>
    <p:sldId id="398" r:id="rId7"/>
    <p:sldId id="424" r:id="rId8"/>
    <p:sldId id="408" r:id="rId9"/>
    <p:sldId id="405" r:id="rId10"/>
    <p:sldId id="404" r:id="rId11"/>
    <p:sldId id="402" r:id="rId12"/>
    <p:sldId id="416" r:id="rId13"/>
    <p:sldId id="400" r:id="rId14"/>
    <p:sldId id="403" r:id="rId15"/>
    <p:sldId id="406" r:id="rId16"/>
    <p:sldId id="401" r:id="rId17"/>
    <p:sldId id="423" r:id="rId18"/>
    <p:sldId id="407" r:id="rId19"/>
    <p:sldId id="421" r:id="rId20"/>
    <p:sldId id="417" r:id="rId21"/>
    <p:sldId id="418" r:id="rId22"/>
    <p:sldId id="419" r:id="rId23"/>
    <p:sldId id="420" r:id="rId24"/>
    <p:sldId id="422" r:id="rId25"/>
    <p:sldId id="414" r:id="rId26"/>
    <p:sldId id="415" r:id="rId27"/>
    <p:sldId id="410" r:id="rId28"/>
    <p:sldId id="411" r:id="rId29"/>
    <p:sldId id="412" r:id="rId30"/>
    <p:sldId id="413" r:id="rId31"/>
    <p:sldId id="409" r:id="rId32"/>
    <p:sldId id="374" r:id="rId33"/>
  </p:sldIdLst>
  <p:sldSz cx="12192000" cy="6858000"/>
  <p:notesSz cx="9872663" cy="14301788"/>
  <p:defaultTextStyle>
    <a:defPPr>
      <a:defRPr lang="es-E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649B"/>
    <a:srgbClr val="516178"/>
    <a:srgbClr val="9BA4B2"/>
    <a:srgbClr val="EBECF0"/>
    <a:srgbClr val="FFFFFF"/>
    <a:srgbClr val="A6A6A6"/>
    <a:srgbClr val="D9D9D9"/>
    <a:srgbClr val="FFD5D5"/>
    <a:srgbClr val="61D6FF"/>
    <a:srgbClr val="CD0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B52A73-9550-4F51-A403-7D487564B8EA}" v="70" dt="2019-10-23T10:34:11.1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51" autoAdjust="0"/>
    <p:restoredTop sz="88503" autoAdjust="0"/>
  </p:normalViewPr>
  <p:slideViewPr>
    <p:cSldViewPr snapToObjects="1">
      <p:cViewPr varScale="1">
        <p:scale>
          <a:sx n="112" d="100"/>
          <a:sy n="112" d="100"/>
        </p:scale>
        <p:origin x="1328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85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Objects="1">
      <p:cViewPr varScale="1">
        <p:scale>
          <a:sx n="56" d="100"/>
          <a:sy n="56" d="100"/>
        </p:scale>
        <p:origin x="207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lván Rojas, Jose Luis" userId="ed4841ff-f0bc-4193-9015-c7b42daab052" providerId="ADAL" clId="{E7B52A73-9550-4F51-A403-7D487564B8EA}"/>
    <pc:docChg chg="undo custSel addSld delSld modSld">
      <pc:chgData name="Galván Rojas, Jose Luis" userId="ed4841ff-f0bc-4193-9015-c7b42daab052" providerId="ADAL" clId="{E7B52A73-9550-4F51-A403-7D487564B8EA}" dt="2019-10-23T10:37:36.828" v="5099" actId="20577"/>
      <pc:docMkLst>
        <pc:docMk/>
      </pc:docMkLst>
      <pc:sldChg chg="modNotesTx">
        <pc:chgData name="Galván Rojas, Jose Luis" userId="ed4841ff-f0bc-4193-9015-c7b42daab052" providerId="ADAL" clId="{E7B52A73-9550-4F51-A403-7D487564B8EA}" dt="2019-10-23T06:47:52.368" v="35" actId="20577"/>
        <pc:sldMkLst>
          <pc:docMk/>
          <pc:sldMk cId="2164356399" sldId="362"/>
        </pc:sldMkLst>
      </pc:sldChg>
      <pc:sldChg chg="addSp modSp modNotesTx">
        <pc:chgData name="Galván Rojas, Jose Luis" userId="ed4841ff-f0bc-4193-9015-c7b42daab052" providerId="ADAL" clId="{E7B52A73-9550-4F51-A403-7D487564B8EA}" dt="2019-10-23T06:57:15.413" v="193" actId="20577"/>
        <pc:sldMkLst>
          <pc:docMk/>
          <pc:sldMk cId="4102509458" sldId="363"/>
        </pc:sldMkLst>
        <pc:spChg chg="mod">
          <ac:chgData name="Galván Rojas, Jose Luis" userId="ed4841ff-f0bc-4193-9015-c7b42daab052" providerId="ADAL" clId="{E7B52A73-9550-4F51-A403-7D487564B8EA}" dt="2019-10-23T06:52:29.093" v="105" actId="20577"/>
          <ac:spMkLst>
            <pc:docMk/>
            <pc:sldMk cId="4102509458" sldId="363"/>
            <ac:spMk id="7" creationId="{D74BA12F-95C6-4C0F-ABCC-4C43C997BDCE}"/>
          </ac:spMkLst>
        </pc:spChg>
        <pc:spChg chg="add mod">
          <ac:chgData name="Galván Rojas, Jose Luis" userId="ed4841ff-f0bc-4193-9015-c7b42daab052" providerId="ADAL" clId="{E7B52A73-9550-4F51-A403-7D487564B8EA}" dt="2019-10-23T06:49:38.688" v="82" actId="1076"/>
          <ac:spMkLst>
            <pc:docMk/>
            <pc:sldMk cId="4102509458" sldId="363"/>
            <ac:spMk id="8" creationId="{60179D42-1BB8-445E-9887-0E4C46A348F0}"/>
          </ac:spMkLst>
        </pc:spChg>
        <pc:spChg chg="mod">
          <ac:chgData name="Galván Rojas, Jose Luis" userId="ed4841ff-f0bc-4193-9015-c7b42daab052" providerId="ADAL" clId="{E7B52A73-9550-4F51-A403-7D487564B8EA}" dt="2019-10-23T06:51:48.550" v="100" actId="20577"/>
          <ac:spMkLst>
            <pc:docMk/>
            <pc:sldMk cId="4102509458" sldId="363"/>
            <ac:spMk id="9" creationId="{F5E2DC4F-3757-764C-A05D-C36B27FA54B5}"/>
          </ac:spMkLst>
        </pc:spChg>
        <pc:spChg chg="add mod">
          <ac:chgData name="Galván Rojas, Jose Luis" userId="ed4841ff-f0bc-4193-9015-c7b42daab052" providerId="ADAL" clId="{E7B52A73-9550-4F51-A403-7D487564B8EA}" dt="2019-10-23T06:53:30.385" v="106" actId="1076"/>
          <ac:spMkLst>
            <pc:docMk/>
            <pc:sldMk cId="4102509458" sldId="363"/>
            <ac:spMk id="10" creationId="{B8E380AB-7E82-45EB-8291-3C0CBFDD3D7C}"/>
          </ac:spMkLst>
        </pc:spChg>
      </pc:sldChg>
      <pc:sldChg chg="del">
        <pc:chgData name="Galván Rojas, Jose Luis" userId="ed4841ff-f0bc-4193-9015-c7b42daab052" providerId="ADAL" clId="{E7B52A73-9550-4F51-A403-7D487564B8EA}" dt="2019-10-22T12:57:15.477" v="1" actId="2696"/>
        <pc:sldMkLst>
          <pc:docMk/>
          <pc:sldMk cId="1170676798" sldId="364"/>
        </pc:sldMkLst>
      </pc:sldChg>
      <pc:sldChg chg="addSp delSp modSp add modNotesTx">
        <pc:chgData name="Galván Rojas, Jose Luis" userId="ed4841ff-f0bc-4193-9015-c7b42daab052" providerId="ADAL" clId="{E7B52A73-9550-4F51-A403-7D487564B8EA}" dt="2019-10-23T09:50:44.180" v="2872" actId="6549"/>
        <pc:sldMkLst>
          <pc:docMk/>
          <pc:sldMk cId="2239530732" sldId="364"/>
        </pc:sldMkLst>
        <pc:spChg chg="add del mod">
          <ac:chgData name="Galván Rojas, Jose Luis" userId="ed4841ff-f0bc-4193-9015-c7b42daab052" providerId="ADAL" clId="{E7B52A73-9550-4F51-A403-7D487564B8EA}" dt="2019-10-23T07:01:31.529" v="239" actId="478"/>
          <ac:spMkLst>
            <pc:docMk/>
            <pc:sldMk cId="2239530732" sldId="364"/>
            <ac:spMk id="3" creationId="{1D3175A3-3837-46A2-96C3-356F116CA024}"/>
          </ac:spMkLst>
        </pc:spChg>
        <pc:spChg chg="mod">
          <ac:chgData name="Galván Rojas, Jose Luis" userId="ed4841ff-f0bc-4193-9015-c7b42daab052" providerId="ADAL" clId="{E7B52A73-9550-4F51-A403-7D487564B8EA}" dt="2019-10-23T07:01:02.756" v="233" actId="20577"/>
          <ac:spMkLst>
            <pc:docMk/>
            <pc:sldMk cId="2239530732" sldId="364"/>
            <ac:spMk id="6" creationId="{1B828EBC-B3D2-40D0-B229-D7BF173E6E41}"/>
          </ac:spMkLst>
        </pc:spChg>
        <pc:spChg chg="del">
          <ac:chgData name="Galván Rojas, Jose Luis" userId="ed4841ff-f0bc-4193-9015-c7b42daab052" providerId="ADAL" clId="{E7B52A73-9550-4F51-A403-7D487564B8EA}" dt="2019-10-23T07:01:26.217" v="236" actId="478"/>
          <ac:spMkLst>
            <pc:docMk/>
            <pc:sldMk cId="2239530732" sldId="364"/>
            <ac:spMk id="7" creationId="{D74BA12F-95C6-4C0F-ABCC-4C43C997BDCE}"/>
          </ac:spMkLst>
        </pc:spChg>
        <pc:spChg chg="del">
          <ac:chgData name="Galván Rojas, Jose Luis" userId="ed4841ff-f0bc-4193-9015-c7b42daab052" providerId="ADAL" clId="{E7B52A73-9550-4F51-A403-7D487564B8EA}" dt="2019-10-23T07:01:21.995" v="234" actId="478"/>
          <ac:spMkLst>
            <pc:docMk/>
            <pc:sldMk cId="2239530732" sldId="364"/>
            <ac:spMk id="8" creationId="{60179D42-1BB8-445E-9887-0E4C46A348F0}"/>
          </ac:spMkLst>
        </pc:spChg>
        <pc:spChg chg="del mod">
          <ac:chgData name="Galván Rojas, Jose Luis" userId="ed4841ff-f0bc-4193-9015-c7b42daab052" providerId="ADAL" clId="{E7B52A73-9550-4F51-A403-7D487564B8EA}" dt="2019-10-23T07:01:29.166" v="238" actId="478"/>
          <ac:spMkLst>
            <pc:docMk/>
            <pc:sldMk cId="2239530732" sldId="364"/>
            <ac:spMk id="9" creationId="{F5E2DC4F-3757-764C-A05D-C36B27FA54B5}"/>
          </ac:spMkLst>
        </pc:spChg>
        <pc:spChg chg="del">
          <ac:chgData name="Galván Rojas, Jose Luis" userId="ed4841ff-f0bc-4193-9015-c7b42daab052" providerId="ADAL" clId="{E7B52A73-9550-4F51-A403-7D487564B8EA}" dt="2019-10-23T07:01:24.067" v="235" actId="478"/>
          <ac:spMkLst>
            <pc:docMk/>
            <pc:sldMk cId="2239530732" sldId="364"/>
            <ac:spMk id="10" creationId="{B8E380AB-7E82-45EB-8291-3C0CBFDD3D7C}"/>
          </ac:spMkLst>
        </pc:spChg>
        <pc:spChg chg="add mod">
          <ac:chgData name="Galván Rojas, Jose Luis" userId="ed4841ff-f0bc-4193-9015-c7b42daab052" providerId="ADAL" clId="{E7B52A73-9550-4F51-A403-7D487564B8EA}" dt="2019-10-23T07:11:33.720" v="912" actId="14100"/>
          <ac:spMkLst>
            <pc:docMk/>
            <pc:sldMk cId="2239530732" sldId="364"/>
            <ac:spMk id="11" creationId="{599A4418-91EF-4491-BEA8-B767AD36E264}"/>
          </ac:spMkLst>
        </pc:spChg>
        <pc:spChg chg="add mod">
          <ac:chgData name="Galván Rojas, Jose Luis" userId="ed4841ff-f0bc-4193-9015-c7b42daab052" providerId="ADAL" clId="{E7B52A73-9550-4F51-A403-7D487564B8EA}" dt="2019-10-23T07:12:09.951" v="918" actId="113"/>
          <ac:spMkLst>
            <pc:docMk/>
            <pc:sldMk cId="2239530732" sldId="364"/>
            <ac:spMk id="13" creationId="{BE356034-A5D5-4FA8-968D-8DAA25E553F8}"/>
          </ac:spMkLst>
        </pc:spChg>
        <pc:picChg chg="add mod ord">
          <ac:chgData name="Galván Rojas, Jose Luis" userId="ed4841ff-f0bc-4193-9015-c7b42daab052" providerId="ADAL" clId="{E7B52A73-9550-4F51-A403-7D487564B8EA}" dt="2019-10-23T07:11:36.099" v="913" actId="1076"/>
          <ac:picMkLst>
            <pc:docMk/>
            <pc:sldMk cId="2239530732" sldId="364"/>
            <ac:picMk id="12" creationId="{5377D869-554A-4635-93CF-E026E2448DC2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08:28:57.110" v="1379" actId="6549"/>
        <pc:sldMkLst>
          <pc:docMk/>
          <pc:sldMk cId="2950189274" sldId="365"/>
        </pc:sldMkLst>
        <pc:spChg chg="mod">
          <ac:chgData name="Galván Rojas, Jose Luis" userId="ed4841ff-f0bc-4193-9015-c7b42daab052" providerId="ADAL" clId="{E7B52A73-9550-4F51-A403-7D487564B8EA}" dt="2019-10-23T07:13:24.187" v="954" actId="20577"/>
          <ac:spMkLst>
            <pc:docMk/>
            <pc:sldMk cId="2950189274" sldId="365"/>
            <ac:spMk id="6" creationId="{1B828EBC-B3D2-40D0-B229-D7BF173E6E41}"/>
          </ac:spMkLst>
        </pc:spChg>
        <pc:spChg chg="del">
          <ac:chgData name="Galván Rojas, Jose Luis" userId="ed4841ff-f0bc-4193-9015-c7b42daab052" providerId="ADAL" clId="{E7B52A73-9550-4F51-A403-7D487564B8EA}" dt="2019-10-23T07:13:40.282" v="957" actId="478"/>
          <ac:spMkLst>
            <pc:docMk/>
            <pc:sldMk cId="2950189274" sldId="365"/>
            <ac:spMk id="7" creationId="{D74BA12F-95C6-4C0F-ABCC-4C43C997BDCE}"/>
          </ac:spMkLst>
        </pc:spChg>
        <pc:spChg chg="del">
          <ac:chgData name="Galván Rojas, Jose Luis" userId="ed4841ff-f0bc-4193-9015-c7b42daab052" providerId="ADAL" clId="{E7B52A73-9550-4F51-A403-7D487564B8EA}" dt="2019-10-23T07:13:29.391" v="955" actId="478"/>
          <ac:spMkLst>
            <pc:docMk/>
            <pc:sldMk cId="2950189274" sldId="365"/>
            <ac:spMk id="8" creationId="{60179D42-1BB8-445E-9887-0E4C46A348F0}"/>
          </ac:spMkLst>
        </pc:spChg>
        <pc:spChg chg="mod">
          <ac:chgData name="Galván Rojas, Jose Luis" userId="ed4841ff-f0bc-4193-9015-c7b42daab052" providerId="ADAL" clId="{E7B52A73-9550-4F51-A403-7D487564B8EA}" dt="2019-10-23T08:28:41.746" v="1375" actId="1076"/>
          <ac:spMkLst>
            <pc:docMk/>
            <pc:sldMk cId="2950189274" sldId="365"/>
            <ac:spMk id="9" creationId="{F5E2DC4F-3757-764C-A05D-C36B27FA54B5}"/>
          </ac:spMkLst>
        </pc:spChg>
        <pc:spChg chg="del">
          <ac:chgData name="Galván Rojas, Jose Luis" userId="ed4841ff-f0bc-4193-9015-c7b42daab052" providerId="ADAL" clId="{E7B52A73-9550-4F51-A403-7D487564B8EA}" dt="2019-10-23T07:13:38.614" v="956" actId="478"/>
          <ac:spMkLst>
            <pc:docMk/>
            <pc:sldMk cId="2950189274" sldId="365"/>
            <ac:spMk id="10" creationId="{B8E380AB-7E82-45EB-8291-3C0CBFDD3D7C}"/>
          </ac:spMkLst>
        </pc:spChg>
        <pc:picChg chg="add mod ord">
          <ac:chgData name="Galván Rojas, Jose Luis" userId="ed4841ff-f0bc-4193-9015-c7b42daab052" providerId="ADAL" clId="{E7B52A73-9550-4F51-A403-7D487564B8EA}" dt="2019-10-23T08:28:21.474" v="1372" actId="1076"/>
          <ac:picMkLst>
            <pc:docMk/>
            <pc:sldMk cId="2950189274" sldId="365"/>
            <ac:picMk id="3" creationId="{7B10BA1B-B19B-49E3-BF5D-CF588F86225C}"/>
          </ac:picMkLst>
        </pc:picChg>
      </pc:sldChg>
      <pc:sldChg chg="del">
        <pc:chgData name="Galván Rojas, Jose Luis" userId="ed4841ff-f0bc-4193-9015-c7b42daab052" providerId="ADAL" clId="{E7B52A73-9550-4F51-A403-7D487564B8EA}" dt="2019-10-22T12:57:16.631" v="2" actId="2696"/>
        <pc:sldMkLst>
          <pc:docMk/>
          <pc:sldMk cId="3681396790" sldId="365"/>
        </pc:sldMkLst>
      </pc:sldChg>
      <pc:sldChg chg="addSp delSp modSp add modNotesTx">
        <pc:chgData name="Galván Rojas, Jose Luis" userId="ed4841ff-f0bc-4193-9015-c7b42daab052" providerId="ADAL" clId="{E7B52A73-9550-4F51-A403-7D487564B8EA}" dt="2019-10-23T08:50:21.051" v="1785" actId="20577"/>
        <pc:sldMkLst>
          <pc:docMk/>
          <pc:sldMk cId="1633768804" sldId="366"/>
        </pc:sldMkLst>
        <pc:spChg chg="mod">
          <ac:chgData name="Galván Rojas, Jose Luis" userId="ed4841ff-f0bc-4193-9015-c7b42daab052" providerId="ADAL" clId="{E7B52A73-9550-4F51-A403-7D487564B8EA}" dt="2019-10-23T08:29:05.745" v="1393" actId="20577"/>
          <ac:spMkLst>
            <pc:docMk/>
            <pc:sldMk cId="1633768804" sldId="366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08:49:26.397" v="1774" actId="6549"/>
          <ac:spMkLst>
            <pc:docMk/>
            <pc:sldMk cId="1633768804" sldId="366"/>
            <ac:spMk id="9" creationId="{F5E2DC4F-3757-764C-A05D-C36B27FA54B5}"/>
          </ac:spMkLst>
        </pc:spChg>
        <pc:picChg chg="add del">
          <ac:chgData name="Galván Rojas, Jose Luis" userId="ed4841ff-f0bc-4193-9015-c7b42daab052" providerId="ADAL" clId="{E7B52A73-9550-4F51-A403-7D487564B8EA}" dt="2019-10-23T08:39:36.857" v="1612" actId="478"/>
          <ac:picMkLst>
            <pc:docMk/>
            <pc:sldMk cId="1633768804" sldId="366"/>
            <ac:picMk id="2" creationId="{6A8E6CF7-0D81-4098-ABD8-D5CAFE5893D8}"/>
          </ac:picMkLst>
        </pc:picChg>
        <pc:picChg chg="del">
          <ac:chgData name="Galván Rojas, Jose Luis" userId="ed4841ff-f0bc-4193-9015-c7b42daab052" providerId="ADAL" clId="{E7B52A73-9550-4F51-A403-7D487564B8EA}" dt="2019-10-23T08:39:26.430" v="1610" actId="478"/>
          <ac:picMkLst>
            <pc:docMk/>
            <pc:sldMk cId="1633768804" sldId="366"/>
            <ac:picMk id="3" creationId="{7B10BA1B-B19B-49E3-BF5D-CF588F86225C}"/>
          </ac:picMkLst>
        </pc:picChg>
        <pc:picChg chg="add mod">
          <ac:chgData name="Galván Rojas, Jose Luis" userId="ed4841ff-f0bc-4193-9015-c7b42daab052" providerId="ADAL" clId="{E7B52A73-9550-4F51-A403-7D487564B8EA}" dt="2019-10-23T08:39:54.734" v="1617" actId="1076"/>
          <ac:picMkLst>
            <pc:docMk/>
            <pc:sldMk cId="1633768804" sldId="366"/>
            <ac:picMk id="5" creationId="{D5FF2BF2-C924-4204-B5FC-C39A226F5DD4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09:20:17.497" v="2243" actId="6549"/>
        <pc:sldMkLst>
          <pc:docMk/>
          <pc:sldMk cId="2065399202" sldId="367"/>
        </pc:sldMkLst>
        <pc:spChg chg="mod">
          <ac:chgData name="Galván Rojas, Jose Luis" userId="ed4841ff-f0bc-4193-9015-c7b42daab052" providerId="ADAL" clId="{E7B52A73-9550-4F51-A403-7D487564B8EA}" dt="2019-10-23T08:40:13.185" v="1637" actId="20577"/>
          <ac:spMkLst>
            <pc:docMk/>
            <pc:sldMk cId="2065399202" sldId="367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09:09:28.310" v="1889" actId="14100"/>
          <ac:spMkLst>
            <pc:docMk/>
            <pc:sldMk cId="2065399202" sldId="367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09:15.628" v="1883" actId="478"/>
          <ac:picMkLst>
            <pc:docMk/>
            <pc:sldMk cId="2065399202" sldId="367"/>
            <ac:picMk id="3" creationId="{7B10BA1B-B19B-49E3-BF5D-CF588F86225C}"/>
          </ac:picMkLst>
        </pc:picChg>
        <pc:picChg chg="add del mod">
          <ac:chgData name="Galván Rojas, Jose Luis" userId="ed4841ff-f0bc-4193-9015-c7b42daab052" providerId="ADAL" clId="{E7B52A73-9550-4F51-A403-7D487564B8EA}" dt="2019-10-23T09:08:38.299" v="1882" actId="478"/>
          <ac:picMkLst>
            <pc:docMk/>
            <pc:sldMk cId="2065399202" sldId="367"/>
            <ac:picMk id="5" creationId="{CB02A0DB-5E18-4B49-A94D-3906D3720CA5}"/>
          </ac:picMkLst>
        </pc:picChg>
        <pc:picChg chg="add mod">
          <ac:chgData name="Galván Rojas, Jose Luis" userId="ed4841ff-f0bc-4193-9015-c7b42daab052" providerId="ADAL" clId="{E7B52A73-9550-4F51-A403-7D487564B8EA}" dt="2019-10-23T09:09:19.538" v="1888" actId="1076"/>
          <ac:picMkLst>
            <pc:docMk/>
            <pc:sldMk cId="2065399202" sldId="367"/>
            <ac:picMk id="8" creationId="{5FD6407B-DC35-49B8-9080-F1FE7DD795F2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09:20:20.009" v="2244" actId="6549"/>
        <pc:sldMkLst>
          <pc:docMk/>
          <pc:sldMk cId="3354588075" sldId="368"/>
        </pc:sldMkLst>
        <pc:spChg chg="mod">
          <ac:chgData name="Galván Rojas, Jose Luis" userId="ed4841ff-f0bc-4193-9015-c7b42daab052" providerId="ADAL" clId="{E7B52A73-9550-4F51-A403-7D487564B8EA}" dt="2019-10-23T09:09:41.617" v="1906" actId="20577"/>
          <ac:spMkLst>
            <pc:docMk/>
            <pc:sldMk cId="3354588075" sldId="368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09:16:51.164" v="2221" actId="20577"/>
          <ac:spMkLst>
            <pc:docMk/>
            <pc:sldMk cId="3354588075" sldId="368"/>
            <ac:spMk id="9" creationId="{F5E2DC4F-3757-764C-A05D-C36B27FA54B5}"/>
          </ac:spMkLst>
        </pc:spChg>
        <pc:picChg chg="add del mod">
          <ac:chgData name="Galván Rojas, Jose Luis" userId="ed4841ff-f0bc-4193-9015-c7b42daab052" providerId="ADAL" clId="{E7B52A73-9550-4F51-A403-7D487564B8EA}" dt="2019-10-23T09:17:34.320" v="2224" actId="478"/>
          <ac:picMkLst>
            <pc:docMk/>
            <pc:sldMk cId="3354588075" sldId="368"/>
            <ac:picMk id="3" creationId="{987A42DA-3E88-4900-A904-D1F53883602B}"/>
          </ac:picMkLst>
        </pc:picChg>
        <pc:picChg chg="add del mod">
          <ac:chgData name="Galván Rojas, Jose Luis" userId="ed4841ff-f0bc-4193-9015-c7b42daab052" providerId="ADAL" clId="{E7B52A73-9550-4F51-A403-7D487564B8EA}" dt="2019-10-23T09:17:47.820" v="2226" actId="478"/>
          <ac:picMkLst>
            <pc:docMk/>
            <pc:sldMk cId="3354588075" sldId="368"/>
            <ac:picMk id="7" creationId="{4AC2D036-49FE-4A1E-905E-E274B99E05E0}"/>
          </ac:picMkLst>
        </pc:picChg>
        <pc:picChg chg="del">
          <ac:chgData name="Galván Rojas, Jose Luis" userId="ed4841ff-f0bc-4193-9015-c7b42daab052" providerId="ADAL" clId="{E7B52A73-9550-4F51-A403-7D487564B8EA}" dt="2019-10-23T09:17:31.569" v="2222" actId="478"/>
          <ac:picMkLst>
            <pc:docMk/>
            <pc:sldMk cId="3354588075" sldId="368"/>
            <ac:picMk id="8" creationId="{5FD6407B-DC35-49B8-9080-F1FE7DD795F2}"/>
          </ac:picMkLst>
        </pc:picChg>
        <pc:picChg chg="add del mod">
          <ac:chgData name="Galván Rojas, Jose Luis" userId="ed4841ff-f0bc-4193-9015-c7b42daab052" providerId="ADAL" clId="{E7B52A73-9550-4F51-A403-7D487564B8EA}" dt="2019-10-23T09:18:16.280" v="2228" actId="478"/>
          <ac:picMkLst>
            <pc:docMk/>
            <pc:sldMk cId="3354588075" sldId="368"/>
            <ac:picMk id="11" creationId="{F4E341AA-9C6D-45A9-ABFF-FECC9FC0F41C}"/>
          </ac:picMkLst>
        </pc:picChg>
        <pc:picChg chg="add del mod">
          <ac:chgData name="Galván Rojas, Jose Luis" userId="ed4841ff-f0bc-4193-9015-c7b42daab052" providerId="ADAL" clId="{E7B52A73-9550-4F51-A403-7D487564B8EA}" dt="2019-10-23T09:18:45.426" v="2231" actId="478"/>
          <ac:picMkLst>
            <pc:docMk/>
            <pc:sldMk cId="3354588075" sldId="368"/>
            <ac:picMk id="13" creationId="{AF708EAC-C51F-41E3-9FB8-82057B91F65E}"/>
          </ac:picMkLst>
        </pc:picChg>
        <pc:picChg chg="add del mod">
          <ac:chgData name="Galván Rojas, Jose Luis" userId="ed4841ff-f0bc-4193-9015-c7b42daab052" providerId="ADAL" clId="{E7B52A73-9550-4F51-A403-7D487564B8EA}" dt="2019-10-23T09:18:56.754" v="2233" actId="478"/>
          <ac:picMkLst>
            <pc:docMk/>
            <pc:sldMk cId="3354588075" sldId="368"/>
            <ac:picMk id="15" creationId="{CA259244-D200-42E2-834F-504AA06B5EAE}"/>
          </ac:picMkLst>
        </pc:picChg>
        <pc:picChg chg="add mod">
          <ac:chgData name="Galván Rojas, Jose Luis" userId="ed4841ff-f0bc-4193-9015-c7b42daab052" providerId="ADAL" clId="{E7B52A73-9550-4F51-A403-7D487564B8EA}" dt="2019-10-23T09:19:49.205" v="2239" actId="1076"/>
          <ac:picMkLst>
            <pc:docMk/>
            <pc:sldMk cId="3354588075" sldId="368"/>
            <ac:picMk id="17" creationId="{ADDD8C1B-0B0E-406D-8895-97CB8CBD9698}"/>
          </ac:picMkLst>
        </pc:picChg>
      </pc:sldChg>
      <pc:sldChg chg="addSp delSp modSp add modNotesTx">
        <pc:chgData name="Galván Rojas, Jose Luis" userId="ed4841ff-f0bc-4193-9015-c7b42daab052" providerId="ADAL" clId="{E7B52A73-9550-4F51-A403-7D487564B8EA}" dt="2019-10-23T10:20:47.905" v="3495" actId="1076"/>
        <pc:sldMkLst>
          <pc:docMk/>
          <pc:sldMk cId="4042321162" sldId="369"/>
        </pc:sldMkLst>
        <pc:spChg chg="mod">
          <ac:chgData name="Galván Rojas, Jose Luis" userId="ed4841ff-f0bc-4193-9015-c7b42daab052" providerId="ADAL" clId="{E7B52A73-9550-4F51-A403-7D487564B8EA}" dt="2019-10-23T09:20:55.024" v="2273" actId="20577"/>
          <ac:spMkLst>
            <pc:docMk/>
            <pc:sldMk cId="4042321162" sldId="369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20:39.786" v="3493" actId="14100"/>
          <ac:spMkLst>
            <pc:docMk/>
            <pc:sldMk cId="4042321162" sldId="369"/>
            <ac:spMk id="9" creationId="{F5E2DC4F-3757-764C-A05D-C36B27FA54B5}"/>
          </ac:spMkLst>
        </pc:spChg>
        <pc:picChg chg="add mod ord">
          <ac:chgData name="Galván Rojas, Jose Luis" userId="ed4841ff-f0bc-4193-9015-c7b42daab052" providerId="ADAL" clId="{E7B52A73-9550-4F51-A403-7D487564B8EA}" dt="2019-10-23T10:20:47.905" v="3495" actId="1076"/>
          <ac:picMkLst>
            <pc:docMk/>
            <pc:sldMk cId="4042321162" sldId="369"/>
            <ac:picMk id="3" creationId="{1D0242A5-8F38-49CE-841E-4573E89B69A5}"/>
          </ac:picMkLst>
        </pc:picChg>
        <pc:picChg chg="del">
          <ac:chgData name="Galván Rojas, Jose Luis" userId="ed4841ff-f0bc-4193-9015-c7b42daab052" providerId="ADAL" clId="{E7B52A73-9550-4F51-A403-7D487564B8EA}" dt="2019-10-23T09:21:57.244" v="2274" actId="478"/>
          <ac:picMkLst>
            <pc:docMk/>
            <pc:sldMk cId="4042321162" sldId="369"/>
            <ac:picMk id="17" creationId="{ADDD8C1B-0B0E-406D-8895-97CB8CBD9698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10:26:44.224" v="3808" actId="20577"/>
        <pc:sldMkLst>
          <pc:docMk/>
          <pc:sldMk cId="107650148" sldId="370"/>
        </pc:sldMkLst>
        <pc:spChg chg="mod">
          <ac:chgData name="Galván Rojas, Jose Luis" userId="ed4841ff-f0bc-4193-9015-c7b42daab052" providerId="ADAL" clId="{E7B52A73-9550-4F51-A403-7D487564B8EA}" dt="2019-10-23T09:23:18.495" v="2350" actId="20577"/>
          <ac:spMkLst>
            <pc:docMk/>
            <pc:sldMk cId="107650148" sldId="370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26:44.224" v="3808" actId="20577"/>
          <ac:spMkLst>
            <pc:docMk/>
            <pc:sldMk cId="107650148" sldId="370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24:33.842" v="2356" actId="478"/>
          <ac:picMkLst>
            <pc:docMk/>
            <pc:sldMk cId="107650148" sldId="370"/>
            <ac:picMk id="3" creationId="{1D0242A5-8F38-49CE-841E-4573E89B69A5}"/>
          </ac:picMkLst>
        </pc:picChg>
        <pc:picChg chg="add del mod">
          <ac:chgData name="Galván Rojas, Jose Luis" userId="ed4841ff-f0bc-4193-9015-c7b42daab052" providerId="ADAL" clId="{E7B52A73-9550-4F51-A403-7D487564B8EA}" dt="2019-10-23T09:24:09.212" v="2355" actId="478"/>
          <ac:picMkLst>
            <pc:docMk/>
            <pc:sldMk cId="107650148" sldId="370"/>
            <ac:picMk id="5" creationId="{C59FDC54-4371-4DAB-A564-8EF90E6648D1}"/>
          </ac:picMkLst>
        </pc:picChg>
        <pc:picChg chg="add mod">
          <ac:chgData name="Galván Rojas, Jose Luis" userId="ed4841ff-f0bc-4193-9015-c7b42daab052" providerId="ADAL" clId="{E7B52A73-9550-4F51-A403-7D487564B8EA}" dt="2019-10-23T09:24:42.847" v="2362" actId="1076"/>
          <ac:picMkLst>
            <pc:docMk/>
            <pc:sldMk cId="107650148" sldId="370"/>
            <ac:picMk id="1026" creationId="{CDAD41F3-AF34-4672-9FB7-20AC1CB01E29}"/>
          </ac:picMkLst>
        </pc:picChg>
      </pc:sldChg>
      <pc:sldChg chg="modSp add del">
        <pc:chgData name="Galván Rojas, Jose Luis" userId="ed4841ff-f0bc-4193-9015-c7b42daab052" providerId="ADAL" clId="{E7B52A73-9550-4F51-A403-7D487564B8EA}" dt="2019-10-23T09:23:07.184" v="2325" actId="2696"/>
        <pc:sldMkLst>
          <pc:docMk/>
          <pc:sldMk cId="1704092340" sldId="370"/>
        </pc:sldMkLst>
        <pc:spChg chg="mod">
          <ac:chgData name="Galván Rojas, Jose Luis" userId="ed4841ff-f0bc-4193-9015-c7b42daab052" providerId="ADAL" clId="{E7B52A73-9550-4F51-A403-7D487564B8EA}" dt="2019-10-23T09:22:59.122" v="2324" actId="20577"/>
          <ac:spMkLst>
            <pc:docMk/>
            <pc:sldMk cId="1704092340" sldId="370"/>
            <ac:spMk id="6" creationId="{1B828EBC-B3D2-40D0-B229-D7BF173E6E41}"/>
          </ac:spMkLst>
        </pc:spChg>
      </pc:sldChg>
      <pc:sldChg chg="add del">
        <pc:chgData name="Galván Rojas, Jose Luis" userId="ed4841ff-f0bc-4193-9015-c7b42daab052" providerId="ADAL" clId="{E7B52A73-9550-4F51-A403-7D487564B8EA}" dt="2019-10-23T09:23:08.120" v="2326" actId="2696"/>
        <pc:sldMkLst>
          <pc:docMk/>
          <pc:sldMk cId="183301947" sldId="371"/>
        </pc:sldMkLst>
      </pc:sldChg>
      <pc:sldChg chg="addSp delSp modSp add">
        <pc:chgData name="Galván Rojas, Jose Luis" userId="ed4841ff-f0bc-4193-9015-c7b42daab052" providerId="ADAL" clId="{E7B52A73-9550-4F51-A403-7D487564B8EA}" dt="2019-10-23T10:29:14.084" v="4127" actId="14100"/>
        <pc:sldMkLst>
          <pc:docMk/>
          <pc:sldMk cId="478743324" sldId="371"/>
        </pc:sldMkLst>
        <pc:spChg chg="mod">
          <ac:chgData name="Galván Rojas, Jose Luis" userId="ed4841ff-f0bc-4193-9015-c7b42daab052" providerId="ADAL" clId="{E7B52A73-9550-4F51-A403-7D487564B8EA}" dt="2019-10-23T09:25:14.959" v="2395" actId="20577"/>
          <ac:spMkLst>
            <pc:docMk/>
            <pc:sldMk cId="478743324" sldId="371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29:14.084" v="4127" actId="14100"/>
          <ac:spMkLst>
            <pc:docMk/>
            <pc:sldMk cId="478743324" sldId="371"/>
            <ac:spMk id="9" creationId="{F5E2DC4F-3757-764C-A05D-C36B27FA54B5}"/>
          </ac:spMkLst>
        </pc:spChg>
        <pc:picChg chg="add mod">
          <ac:chgData name="Galván Rojas, Jose Luis" userId="ed4841ff-f0bc-4193-9015-c7b42daab052" providerId="ADAL" clId="{E7B52A73-9550-4F51-A403-7D487564B8EA}" dt="2019-10-23T10:29:10.468" v="4126" actId="1076"/>
          <ac:picMkLst>
            <pc:docMk/>
            <pc:sldMk cId="478743324" sldId="371"/>
            <ac:picMk id="3" creationId="{A605690A-E50E-4F58-AEFD-A89AE768C05C}"/>
          </ac:picMkLst>
        </pc:picChg>
        <pc:picChg chg="del">
          <ac:chgData name="Galván Rojas, Jose Luis" userId="ed4841ff-f0bc-4193-9015-c7b42daab052" providerId="ADAL" clId="{E7B52A73-9550-4F51-A403-7D487564B8EA}" dt="2019-10-23T09:25:17.368" v="2396" actId="478"/>
          <ac:picMkLst>
            <pc:docMk/>
            <pc:sldMk cId="478743324" sldId="371"/>
            <ac:picMk id="1026" creationId="{CDAD41F3-AF34-4672-9FB7-20AC1CB01E29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10:34:03.065" v="4466" actId="20577"/>
        <pc:sldMkLst>
          <pc:docMk/>
          <pc:sldMk cId="455057150" sldId="372"/>
        </pc:sldMkLst>
        <pc:spChg chg="mod">
          <ac:chgData name="Galván Rojas, Jose Luis" userId="ed4841ff-f0bc-4193-9015-c7b42daab052" providerId="ADAL" clId="{E7B52A73-9550-4F51-A403-7D487564B8EA}" dt="2019-10-23T09:27:11.658" v="2424" actId="20577"/>
          <ac:spMkLst>
            <pc:docMk/>
            <pc:sldMk cId="455057150" sldId="372"/>
            <ac:spMk id="6" creationId="{1B828EBC-B3D2-40D0-B229-D7BF173E6E41}"/>
          </ac:spMkLst>
        </pc:spChg>
        <pc:spChg chg="mod">
          <ac:chgData name="Galván Rojas, Jose Luis" userId="ed4841ff-f0bc-4193-9015-c7b42daab052" providerId="ADAL" clId="{E7B52A73-9550-4F51-A403-7D487564B8EA}" dt="2019-10-23T10:34:03.065" v="4466" actId="20577"/>
          <ac:spMkLst>
            <pc:docMk/>
            <pc:sldMk cId="455057150" sldId="372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27:29.489" v="2425" actId="478"/>
          <ac:picMkLst>
            <pc:docMk/>
            <pc:sldMk cId="455057150" sldId="372"/>
            <ac:picMk id="3" creationId="{A605690A-E50E-4F58-AEFD-A89AE768C05C}"/>
          </ac:picMkLst>
        </pc:picChg>
        <pc:picChg chg="add mod">
          <ac:chgData name="Galván Rojas, Jose Luis" userId="ed4841ff-f0bc-4193-9015-c7b42daab052" providerId="ADAL" clId="{E7B52A73-9550-4F51-A403-7D487564B8EA}" dt="2019-10-23T09:27:35.193" v="2431" actId="1076"/>
          <ac:picMkLst>
            <pc:docMk/>
            <pc:sldMk cId="455057150" sldId="372"/>
            <ac:picMk id="5" creationId="{89DCB49E-EAF7-4884-BD2F-4C569DAE48F5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10:37:36.828" v="5099" actId="20577"/>
        <pc:sldMkLst>
          <pc:docMk/>
          <pc:sldMk cId="3325227930" sldId="373"/>
        </pc:sldMkLst>
        <pc:spChg chg="add mod">
          <ac:chgData name="Galván Rojas, Jose Luis" userId="ed4841ff-f0bc-4193-9015-c7b42daab052" providerId="ADAL" clId="{E7B52A73-9550-4F51-A403-7D487564B8EA}" dt="2019-10-23T10:37:36.828" v="5099" actId="20577"/>
          <ac:spMkLst>
            <pc:docMk/>
            <pc:sldMk cId="3325227930" sldId="373"/>
            <ac:spMk id="5" creationId="{9BB3D784-4382-4CEF-BC74-F02C5A07AF21}"/>
          </ac:spMkLst>
        </pc:spChg>
        <pc:spChg chg="mod">
          <ac:chgData name="Galván Rojas, Jose Luis" userId="ed4841ff-f0bc-4193-9015-c7b42daab052" providerId="ADAL" clId="{E7B52A73-9550-4F51-A403-7D487564B8EA}" dt="2019-10-23T09:27:53.347" v="2446" actId="6549"/>
          <ac:spMkLst>
            <pc:docMk/>
            <pc:sldMk cId="3325227930" sldId="373"/>
            <ac:spMk id="6" creationId="{1B828EBC-B3D2-40D0-B229-D7BF173E6E41}"/>
          </ac:spMkLst>
        </pc:spChg>
        <pc:spChg chg="del mod">
          <ac:chgData name="Galván Rojas, Jose Luis" userId="ed4841ff-f0bc-4193-9015-c7b42daab052" providerId="ADAL" clId="{E7B52A73-9550-4F51-A403-7D487564B8EA}" dt="2019-10-23T09:50:58.012" v="2873" actId="478"/>
          <ac:spMkLst>
            <pc:docMk/>
            <pc:sldMk cId="3325227930" sldId="373"/>
            <ac:spMk id="9" creationId="{F5E2DC4F-3757-764C-A05D-C36B27FA54B5}"/>
          </ac:spMkLst>
        </pc:spChg>
        <pc:picChg chg="del">
          <ac:chgData name="Galván Rojas, Jose Luis" userId="ed4841ff-f0bc-4193-9015-c7b42daab052" providerId="ADAL" clId="{E7B52A73-9550-4F51-A403-7D487564B8EA}" dt="2019-10-23T09:38:50.487" v="2456" actId="478"/>
          <ac:picMkLst>
            <pc:docMk/>
            <pc:sldMk cId="3325227930" sldId="373"/>
            <ac:picMk id="5" creationId="{89DCB49E-EAF7-4884-BD2F-4C569DAE48F5}"/>
          </ac:picMkLst>
        </pc:picChg>
      </pc:sldChg>
      <pc:sldChg chg="addSp delSp modSp add">
        <pc:chgData name="Galván Rojas, Jose Luis" userId="ed4841ff-f0bc-4193-9015-c7b42daab052" providerId="ADAL" clId="{E7B52A73-9550-4F51-A403-7D487564B8EA}" dt="2019-10-23T09:51:03.735" v="2874" actId="1076"/>
        <pc:sldMkLst>
          <pc:docMk/>
          <pc:sldMk cId="1301013003" sldId="374"/>
        </pc:sldMkLst>
        <pc:spChg chg="add del mod">
          <ac:chgData name="Galván Rojas, Jose Luis" userId="ed4841ff-f0bc-4193-9015-c7b42daab052" providerId="ADAL" clId="{E7B52A73-9550-4F51-A403-7D487564B8EA}" dt="2019-10-23T09:28:06.818" v="2449" actId="478"/>
          <ac:spMkLst>
            <pc:docMk/>
            <pc:sldMk cId="1301013003" sldId="374"/>
            <ac:spMk id="3" creationId="{BD031E0D-135D-4A72-8666-8072873D51B5}"/>
          </ac:spMkLst>
        </pc:spChg>
        <pc:spChg chg="del">
          <ac:chgData name="Galván Rojas, Jose Luis" userId="ed4841ff-f0bc-4193-9015-c7b42daab052" providerId="ADAL" clId="{E7B52A73-9550-4F51-A403-7D487564B8EA}" dt="2019-10-23T09:28:05.560" v="2448" actId="478"/>
          <ac:spMkLst>
            <pc:docMk/>
            <pc:sldMk cId="1301013003" sldId="374"/>
            <ac:spMk id="6147" creationId="{00000000-0000-0000-0000-000000000000}"/>
          </ac:spMkLst>
        </pc:spChg>
        <pc:picChg chg="add mod">
          <ac:chgData name="Galván Rojas, Jose Luis" userId="ed4841ff-f0bc-4193-9015-c7b42daab052" providerId="ADAL" clId="{E7B52A73-9550-4F51-A403-7D487564B8EA}" dt="2019-10-23T09:51:03.735" v="2874" actId="1076"/>
          <ac:picMkLst>
            <pc:docMk/>
            <pc:sldMk cId="1301013003" sldId="374"/>
            <ac:picMk id="6" creationId="{DDEF3C45-449A-46D8-965D-DDC3EC863DE4}"/>
          </ac:picMkLst>
        </pc:picChg>
      </pc:sldChg>
      <pc:sldChg chg="delSp modSp add modNotesTx">
        <pc:chgData name="Galván Rojas, Jose Luis" userId="ed4841ff-f0bc-4193-9015-c7b42daab052" providerId="ADAL" clId="{E7B52A73-9550-4F51-A403-7D487564B8EA}" dt="2019-10-23T10:10:23.625" v="2945" actId="20577"/>
        <pc:sldMkLst>
          <pc:docMk/>
          <pc:sldMk cId="29107769" sldId="375"/>
        </pc:sldMkLst>
        <pc:spChg chg="mod">
          <ac:chgData name="Galván Rojas, Jose Luis" userId="ed4841ff-f0bc-4193-9015-c7b42daab052" providerId="ADAL" clId="{E7B52A73-9550-4F51-A403-7D487564B8EA}" dt="2019-10-23T09:39:38.343" v="2480" actId="20577"/>
          <ac:spMkLst>
            <pc:docMk/>
            <pc:sldMk cId="29107769" sldId="375"/>
            <ac:spMk id="6" creationId="{1B828EBC-B3D2-40D0-B229-D7BF173E6E41}"/>
          </ac:spMkLst>
        </pc:spChg>
        <pc:spChg chg="del">
          <ac:chgData name="Galván Rojas, Jose Luis" userId="ed4841ff-f0bc-4193-9015-c7b42daab052" providerId="ADAL" clId="{E7B52A73-9550-4F51-A403-7D487564B8EA}" dt="2019-10-23T09:39:44.905" v="2482" actId="478"/>
          <ac:spMkLst>
            <pc:docMk/>
            <pc:sldMk cId="29107769" sldId="375"/>
            <ac:spMk id="7" creationId="{D74BA12F-95C6-4C0F-ABCC-4C43C997BDCE}"/>
          </ac:spMkLst>
        </pc:spChg>
        <pc:spChg chg="del">
          <ac:chgData name="Galván Rojas, Jose Luis" userId="ed4841ff-f0bc-4193-9015-c7b42daab052" providerId="ADAL" clId="{E7B52A73-9550-4F51-A403-7D487564B8EA}" dt="2019-10-23T09:39:48.839" v="2483" actId="478"/>
          <ac:spMkLst>
            <pc:docMk/>
            <pc:sldMk cId="29107769" sldId="375"/>
            <ac:spMk id="8" creationId="{60179D42-1BB8-445E-9887-0E4C46A348F0}"/>
          </ac:spMkLst>
        </pc:spChg>
        <pc:spChg chg="mod">
          <ac:chgData name="Galván Rojas, Jose Luis" userId="ed4841ff-f0bc-4193-9015-c7b42daab052" providerId="ADAL" clId="{E7B52A73-9550-4F51-A403-7D487564B8EA}" dt="2019-10-23T10:10:23.625" v="2945" actId="20577"/>
          <ac:spMkLst>
            <pc:docMk/>
            <pc:sldMk cId="29107769" sldId="375"/>
            <ac:spMk id="9" creationId="{F5E2DC4F-3757-764C-A05D-C36B27FA54B5}"/>
          </ac:spMkLst>
        </pc:spChg>
        <pc:spChg chg="del">
          <ac:chgData name="Galván Rojas, Jose Luis" userId="ed4841ff-f0bc-4193-9015-c7b42daab052" providerId="ADAL" clId="{E7B52A73-9550-4F51-A403-7D487564B8EA}" dt="2019-10-23T09:39:43.631" v="2481" actId="478"/>
          <ac:spMkLst>
            <pc:docMk/>
            <pc:sldMk cId="29107769" sldId="375"/>
            <ac:spMk id="10" creationId="{B8E380AB-7E82-45EB-8291-3C0CBFDD3D7C}"/>
          </ac:spMkLst>
        </pc:spChg>
      </pc:sldChg>
    </pc:docChg>
  </pc:docChgLst>
  <pc:docChgLst>
    <pc:chgData name="Galván Rojas, Jose Luis" userId="ed4841ff-f0bc-4193-9015-c7b42daab052" providerId="ADAL" clId="{B61D63AE-970A-4BBE-9303-F40A485EEC4F}"/>
    <pc:docChg chg="undo custSel addSld modSld">
      <pc:chgData name="Galván Rojas, Jose Luis" userId="ed4841ff-f0bc-4193-9015-c7b42daab052" providerId="ADAL" clId="{B61D63AE-970A-4BBE-9303-F40A485EEC4F}" dt="2019-10-22T10:24:25.566" v="1202" actId="20577"/>
      <pc:docMkLst>
        <pc:docMk/>
      </pc:docMkLst>
      <pc:sldChg chg="addSp delSp modSp modNotesTx">
        <pc:chgData name="Galván Rojas, Jose Luis" userId="ed4841ff-f0bc-4193-9015-c7b42daab052" providerId="ADAL" clId="{B61D63AE-970A-4BBE-9303-F40A485EEC4F}" dt="2019-10-22T10:20:32.585" v="1174" actId="20577"/>
        <pc:sldMkLst>
          <pc:docMk/>
          <pc:sldMk cId="4102509458" sldId="363"/>
        </pc:sldMkLst>
        <pc:spChg chg="add del mod">
          <ac:chgData name="Galván Rojas, Jose Luis" userId="ed4841ff-f0bc-4193-9015-c7b42daab052" providerId="ADAL" clId="{B61D63AE-970A-4BBE-9303-F40A485EEC4F}" dt="2019-10-22T09:13:09.009" v="51"/>
          <ac:spMkLst>
            <pc:docMk/>
            <pc:sldMk cId="4102509458" sldId="363"/>
            <ac:spMk id="3" creationId="{D7DDADCD-5D94-4506-B30F-6F5058F14FD1}"/>
          </ac:spMkLst>
        </pc:spChg>
        <pc:spChg chg="add del mod">
          <ac:chgData name="Galván Rojas, Jose Luis" userId="ed4841ff-f0bc-4193-9015-c7b42daab052" providerId="ADAL" clId="{B61D63AE-970A-4BBE-9303-F40A485EEC4F}" dt="2019-10-22T09:07:07.301" v="26" actId="20577"/>
          <ac:spMkLst>
            <pc:docMk/>
            <pc:sldMk cId="4102509458" sldId="363"/>
            <ac:spMk id="6" creationId="{1B828EBC-B3D2-40D0-B229-D7BF173E6E41}"/>
          </ac:spMkLst>
        </pc:spChg>
        <pc:spChg chg="add mod">
          <ac:chgData name="Galván Rojas, Jose Luis" userId="ed4841ff-f0bc-4193-9015-c7b42daab052" providerId="ADAL" clId="{B61D63AE-970A-4BBE-9303-F40A485EEC4F}" dt="2019-10-22T10:19:51.987" v="1085" actId="179"/>
          <ac:spMkLst>
            <pc:docMk/>
            <pc:sldMk cId="4102509458" sldId="363"/>
            <ac:spMk id="7" creationId="{D74BA12F-95C6-4C0F-ABCC-4C43C997BDCE}"/>
          </ac:spMkLst>
        </pc:spChg>
        <pc:spChg chg="mod">
          <ac:chgData name="Galván Rojas, Jose Luis" userId="ed4841ff-f0bc-4193-9015-c7b42daab052" providerId="ADAL" clId="{B61D63AE-970A-4BBE-9303-F40A485EEC4F}" dt="2019-10-22T10:10:19.431" v="646" actId="20577"/>
          <ac:spMkLst>
            <pc:docMk/>
            <pc:sldMk cId="4102509458" sldId="363"/>
            <ac:spMk id="9" creationId="{F5E2DC4F-3757-764C-A05D-C36B27FA54B5}"/>
          </ac:spMkLst>
        </pc:spChg>
        <pc:picChg chg="add del mod">
          <ac:chgData name="Galván Rojas, Jose Luis" userId="ed4841ff-f0bc-4193-9015-c7b42daab052" providerId="ADAL" clId="{B61D63AE-970A-4BBE-9303-F40A485EEC4F}" dt="2019-10-22T09:13:13.936" v="53" actId="478"/>
          <ac:picMkLst>
            <pc:docMk/>
            <pc:sldMk cId="4102509458" sldId="363"/>
            <ac:picMk id="2" creationId="{0CE4E725-5B49-46EB-B8DE-FADCDAEF9726}"/>
          </ac:picMkLst>
        </pc:picChg>
      </pc:sldChg>
      <pc:sldChg chg="modSp add">
        <pc:chgData name="Galván Rojas, Jose Luis" userId="ed4841ff-f0bc-4193-9015-c7b42daab052" providerId="ADAL" clId="{B61D63AE-970A-4BBE-9303-F40A485EEC4F}" dt="2019-10-22T10:24:25.566" v="1202" actId="20577"/>
        <pc:sldMkLst>
          <pc:docMk/>
          <pc:sldMk cId="1170676798" sldId="364"/>
        </pc:sldMkLst>
        <pc:spChg chg="mod">
          <ac:chgData name="Galván Rojas, Jose Luis" userId="ed4841ff-f0bc-4193-9015-c7b42daab052" providerId="ADAL" clId="{B61D63AE-970A-4BBE-9303-F40A485EEC4F}" dt="2019-10-22T10:24:25.566" v="1202" actId="20577"/>
          <ac:spMkLst>
            <pc:docMk/>
            <pc:sldMk cId="1170676798" sldId="364"/>
            <ac:spMk id="6" creationId="{1B828EBC-B3D2-40D0-B229-D7BF173E6E41}"/>
          </ac:spMkLst>
        </pc:spChg>
      </pc:sldChg>
      <pc:sldChg chg="add">
        <pc:chgData name="Galván Rojas, Jose Luis" userId="ed4841ff-f0bc-4193-9015-c7b42daab052" providerId="ADAL" clId="{B61D63AE-970A-4BBE-9303-F40A485EEC4F}" dt="2019-10-22T10:24:14.602" v="1176"/>
        <pc:sldMkLst>
          <pc:docMk/>
          <pc:sldMk cId="3681396790" sldId="36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313" cy="717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5592763" y="0"/>
            <a:ext cx="4278312" cy="717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46EE3-7DE8-4153-8C10-BD188C72910D}" type="datetimeFigureOut">
              <a:rPr lang="es-ES" smtClean="0"/>
              <a:t>4/5/21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13584238"/>
            <a:ext cx="4278313" cy="717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5592763" y="13584238"/>
            <a:ext cx="4278312" cy="717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03977E-019A-42E5-8779-86B63074440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91934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8153" cy="715089"/>
          </a:xfrm>
          <a:prstGeom prst="rect">
            <a:avLst/>
          </a:prstGeom>
        </p:spPr>
        <p:txBody>
          <a:bodyPr vert="horz" lIns="132158" tIns="66079" rIns="132158" bIns="6607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7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592226" y="0"/>
            <a:ext cx="4278153" cy="715089"/>
          </a:xfrm>
          <a:prstGeom prst="rect">
            <a:avLst/>
          </a:prstGeom>
        </p:spPr>
        <p:txBody>
          <a:bodyPr vert="horz" wrap="square" lIns="132158" tIns="66079" rIns="132158" bIns="6607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 smtClean="0"/>
            </a:lvl1pPr>
          </a:lstStyle>
          <a:p>
            <a:pPr>
              <a:defRPr/>
            </a:pPr>
            <a:fld id="{AA92BC93-7732-4ABC-82E7-61557F8ED5AA}" type="datetimeFigureOut">
              <a:rPr lang="es-ES" altLang="es-ES"/>
              <a:pPr>
                <a:defRPr/>
              </a:pPr>
              <a:t>4/5/21</a:t>
            </a:fld>
            <a:endParaRPr lang="es-ES" alt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68275" y="1071563"/>
            <a:ext cx="9536113" cy="5364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158" tIns="66079" rIns="132158" bIns="66079" rtlCol="0" anchor="ctr"/>
          <a:lstStyle/>
          <a:p>
            <a:pPr lvl="0"/>
            <a:endParaRPr lang="es-ES" noProof="0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87267" y="6793349"/>
            <a:ext cx="7898130" cy="6435805"/>
          </a:xfrm>
          <a:prstGeom prst="rect">
            <a:avLst/>
          </a:prstGeom>
        </p:spPr>
        <p:txBody>
          <a:bodyPr vert="horz" wrap="square" lIns="132158" tIns="66079" rIns="132158" bIns="660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 noProof="0"/>
              <a:t>Haga clic para modificar el estilo de texto del patrón</a:t>
            </a:r>
          </a:p>
          <a:p>
            <a:pPr lvl="1"/>
            <a:r>
              <a:rPr lang="es-ES_tradnl" altLang="es-ES" noProof="0"/>
              <a:t>Segundo nivel</a:t>
            </a:r>
          </a:p>
          <a:p>
            <a:pPr lvl="2"/>
            <a:r>
              <a:rPr lang="es-ES_tradnl" altLang="es-ES" noProof="0"/>
              <a:t>Tercer nivel</a:t>
            </a:r>
          </a:p>
          <a:p>
            <a:pPr lvl="3"/>
            <a:r>
              <a:rPr lang="es-ES_tradnl" altLang="es-ES" noProof="0"/>
              <a:t>Cuarto nivel</a:t>
            </a:r>
          </a:p>
          <a:p>
            <a:pPr lvl="4"/>
            <a:r>
              <a:rPr lang="es-ES_tradnl" altLang="es-ES" noProof="0"/>
              <a:t>Quinto nivel</a:t>
            </a:r>
            <a:endParaRPr lang="es-ES" alt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13584216"/>
            <a:ext cx="4278153" cy="715089"/>
          </a:xfrm>
          <a:prstGeom prst="rect">
            <a:avLst/>
          </a:prstGeom>
        </p:spPr>
        <p:txBody>
          <a:bodyPr vert="horz" lIns="132158" tIns="66079" rIns="132158" bIns="6607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7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592226" y="13584216"/>
            <a:ext cx="4278153" cy="715089"/>
          </a:xfrm>
          <a:prstGeom prst="rect">
            <a:avLst/>
          </a:prstGeom>
        </p:spPr>
        <p:txBody>
          <a:bodyPr vert="horz" wrap="square" lIns="132158" tIns="66079" rIns="132158" bIns="6607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700"/>
            </a:lvl1pPr>
          </a:lstStyle>
          <a:p>
            <a:fld id="{C124E9A4-DB67-4D2A-BED2-07E78F4E284D}" type="slidenum">
              <a:rPr lang="es-ES" altLang="es-ES"/>
              <a:pPr/>
              <a:t>‹Nº›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9710162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68275" y="1071563"/>
            <a:ext cx="9536113" cy="5364162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1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3734762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2607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6545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48468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55267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864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199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7779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43097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12661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502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3618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1150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23747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86329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20545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69920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86070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83594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1391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68275" y="1071563"/>
            <a:ext cx="9536113" cy="5364162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28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147467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7226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7307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s-ES" baseline="0" dirty="0"/>
              <a:t>-Tenemos 2 colas de trabajo principales: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" baseline="0" dirty="0"/>
              <a:t>	-</a:t>
            </a:r>
            <a:r>
              <a:rPr lang="es-ES" baseline="0" dirty="0" err="1"/>
              <a:t>Product</a:t>
            </a:r>
            <a:r>
              <a:rPr lang="es-ES" baseline="0" dirty="0"/>
              <a:t> </a:t>
            </a:r>
            <a:r>
              <a:rPr lang="es-ES" baseline="0" dirty="0" err="1"/>
              <a:t>Backlog</a:t>
            </a:r>
            <a:r>
              <a:rPr lang="es-ES" baseline="0" dirty="0"/>
              <a:t>: La pila de requisitos de todo el producto o proyecto en general. Esta es la que debe mantener y actualizar los </a:t>
            </a:r>
            <a:r>
              <a:rPr lang="es-ES" baseline="0" dirty="0" err="1"/>
              <a:t>Product</a:t>
            </a:r>
            <a:r>
              <a:rPr lang="es-ES" baseline="0" dirty="0"/>
              <a:t> </a:t>
            </a:r>
            <a:r>
              <a:rPr lang="es-ES" baseline="0" dirty="0" err="1"/>
              <a:t>Owners</a:t>
            </a:r>
            <a:r>
              <a:rPr lang="es-ES" baseline="0" dirty="0"/>
              <a:t>, para que esté ordenada y priorizada, de manera que en el comienzo de cada Sprint, que es como llamamos a esos ciclos periódicos de trabajo, cojamos los requisitos del </a:t>
            </a:r>
            <a:r>
              <a:rPr lang="es-ES" baseline="0" dirty="0" err="1"/>
              <a:t>backlog</a:t>
            </a:r>
            <a:r>
              <a:rPr lang="es-ES" baseline="0" dirty="0"/>
              <a:t> con mayor prioridad. Esas lista de requisitos para el Sprint es el: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" baseline="0" dirty="0"/>
              <a:t>	-Sprint </a:t>
            </a:r>
            <a:r>
              <a:rPr lang="es-ES" baseline="0" dirty="0" err="1"/>
              <a:t>backlog</a:t>
            </a:r>
            <a:r>
              <a:rPr lang="es-ES" baseline="0" dirty="0"/>
              <a:t>: Y es lo único sobre lo que trabajaremos durante esas 2 o 3 semanas (o las que definamos). Cada cuadrado, por cierto, representa una Historia de Usuario, que es como decía la unidad o ticket que utilizaremos para estimar, controlar y verificar.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ES" baseline="0" dirty="0"/>
              <a:t>Y para entender esto es también importante comprender los conceptos de: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4E9A4-DB67-4D2A-BED2-07E78F4E284D}" type="slidenum">
              <a:rPr lang="es-ES" altLang="es-ES" smtClean="0"/>
              <a:pPr/>
              <a:t>5</a:t>
            </a:fld>
            <a:endParaRPr lang="es-ES" altLang="es-ES" dirty="0"/>
          </a:p>
        </p:txBody>
      </p:sp>
    </p:spTree>
    <p:extLst>
      <p:ext uri="{BB962C8B-B14F-4D97-AF65-F5344CB8AC3E}">
        <p14:creationId xmlns:p14="http://schemas.microsoft.com/office/powerpoint/2010/main" val="2022001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0456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659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944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24E9A4-DB67-4D2A-BED2-07E78F4E284D}" type="slidenum">
              <a:rPr kumimoji="0" lang="es-ES" altLang="es-ES" sz="17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ES" altLang="es-E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3538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auto">
          <a:xfrm>
            <a:off x="6134101" y="6442076"/>
            <a:ext cx="60579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ts val="1600"/>
              </a:lnSpc>
              <a:defRPr/>
            </a:pPr>
            <a:r>
              <a:rPr lang="es-ES_tradnl" altLang="es-ES" sz="1600" dirty="0">
                <a:solidFill>
                  <a:srgbClr val="0070C0"/>
                </a:solidFill>
              </a:rPr>
              <a:t> </a:t>
            </a:r>
            <a:br>
              <a:rPr lang="es-ES_tradnl" altLang="es-ES" sz="1600" dirty="0">
                <a:solidFill>
                  <a:srgbClr val="0070C0"/>
                </a:solidFill>
              </a:rPr>
            </a:br>
            <a:r>
              <a:rPr lang="es-ES" altLang="es-ES" sz="1200" dirty="0">
                <a:solidFill>
                  <a:srgbClr val="093846"/>
                </a:solidFill>
              </a:rPr>
              <a:t>Av. Américo Vespucio, 13 2ª planta 41092 - Sevilla </a:t>
            </a:r>
            <a:endParaRPr lang="es-ES_tradnl" altLang="es-ES" sz="1200" dirty="0">
              <a:solidFill>
                <a:srgbClr val="093846"/>
              </a:solidFill>
            </a:endParaRPr>
          </a:p>
        </p:txBody>
      </p:sp>
      <p:sp>
        <p:nvSpPr>
          <p:cNvPr id="13" name="12 Título"/>
          <p:cNvSpPr>
            <a:spLocks noGrp="1"/>
          </p:cNvSpPr>
          <p:nvPr>
            <p:ph type="title"/>
          </p:nvPr>
        </p:nvSpPr>
        <p:spPr>
          <a:xfrm>
            <a:off x="815413" y="2708920"/>
            <a:ext cx="10972800" cy="1152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6966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134101" y="6442076"/>
            <a:ext cx="60579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ts val="1600"/>
              </a:lnSpc>
              <a:defRPr/>
            </a:pPr>
            <a:r>
              <a:rPr lang="es-ES_tradnl" altLang="es-ES" sz="1600" dirty="0">
                <a:solidFill>
                  <a:srgbClr val="0070C0"/>
                </a:solidFill>
              </a:rPr>
              <a:t> </a:t>
            </a:r>
            <a:br>
              <a:rPr lang="es-ES_tradnl" altLang="es-ES" sz="1600" dirty="0">
                <a:solidFill>
                  <a:srgbClr val="0070C0"/>
                </a:solidFill>
              </a:rPr>
            </a:br>
            <a:r>
              <a:rPr lang="es-ES" altLang="es-ES" sz="1200" dirty="0">
                <a:solidFill>
                  <a:srgbClr val="093846"/>
                </a:solidFill>
              </a:rPr>
              <a:t>Av. Américo Vespucio, 13 2ª planta 41092 - Sevilla </a:t>
            </a:r>
            <a:endParaRPr lang="es-ES_tradnl" altLang="es-ES" sz="1200" dirty="0">
              <a:solidFill>
                <a:srgbClr val="093846"/>
              </a:solidFill>
            </a:endParaRPr>
          </a:p>
        </p:txBody>
      </p:sp>
      <p:sp>
        <p:nvSpPr>
          <p:cNvPr id="12" name="12 Título"/>
          <p:cNvSpPr>
            <a:spLocks noGrp="1"/>
          </p:cNvSpPr>
          <p:nvPr>
            <p:ph type="title"/>
          </p:nvPr>
        </p:nvSpPr>
        <p:spPr>
          <a:xfrm>
            <a:off x="815413" y="2708920"/>
            <a:ext cx="10972800" cy="1152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1775884" y="3860800"/>
            <a:ext cx="8737600" cy="1081088"/>
          </a:xfrm>
          <a:prstGeom prst="rect">
            <a:avLst/>
          </a:prstGeom>
        </p:spPr>
        <p:txBody>
          <a:bodyPr/>
          <a:lstStyle>
            <a:lvl1pPr algn="ctr">
              <a:buNone/>
              <a:defRPr sz="2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686977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sz="quarter" idx="10"/>
          </p:nvPr>
        </p:nvSpPr>
        <p:spPr>
          <a:xfrm>
            <a:off x="1775521" y="1916832"/>
            <a:ext cx="8447617" cy="331311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45561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212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23392" y="836713"/>
            <a:ext cx="10753195" cy="864096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8" name="7 Marcador de texto"/>
          <p:cNvSpPr>
            <a:spLocks noGrp="1"/>
          </p:cNvSpPr>
          <p:nvPr>
            <p:ph type="body" sz="quarter" idx="10"/>
          </p:nvPr>
        </p:nvSpPr>
        <p:spPr>
          <a:xfrm>
            <a:off x="815413" y="1988840"/>
            <a:ext cx="8354483" cy="381635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buFont typeface="Arial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buFont typeface="Courier New" pitchFamily="49" charset="0"/>
              <a:buChar char="o"/>
              <a:defRPr sz="1800">
                <a:solidFill>
                  <a:schemeClr val="tx2">
                    <a:lumMod val="75000"/>
                  </a:schemeClr>
                </a:solidFill>
              </a:defRPr>
            </a:lvl3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</p:txBody>
      </p:sp>
      <p:sp>
        <p:nvSpPr>
          <p:cNvPr id="4" name="Marcador de número de diapositiva 2">
            <a:extLst>
              <a:ext uri="{FF2B5EF4-FFF2-40B4-BE49-F238E27FC236}">
                <a16:creationId xmlns:a16="http://schemas.microsoft.com/office/drawing/2014/main" id="{1FA5A280-2A66-4C64-957B-E13D595802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4381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Título"/>
          <p:cNvSpPr>
            <a:spLocks noGrp="1"/>
          </p:cNvSpPr>
          <p:nvPr>
            <p:ph type="ctrTitle"/>
          </p:nvPr>
        </p:nvSpPr>
        <p:spPr>
          <a:xfrm>
            <a:off x="623392" y="836713"/>
            <a:ext cx="10753195" cy="864096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9" name="7 Marcador de texto"/>
          <p:cNvSpPr>
            <a:spLocks noGrp="1"/>
          </p:cNvSpPr>
          <p:nvPr>
            <p:ph type="body" sz="quarter" idx="10"/>
          </p:nvPr>
        </p:nvSpPr>
        <p:spPr>
          <a:xfrm>
            <a:off x="815413" y="1988840"/>
            <a:ext cx="8354483" cy="381635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>
              <a:buFont typeface="Arial" pitchFamily="34" charset="0"/>
              <a:buChar char="•"/>
              <a:defRPr sz="2000">
                <a:solidFill>
                  <a:schemeClr val="tx2">
                    <a:lumMod val="75000"/>
                  </a:schemeClr>
                </a:solidFill>
              </a:defRPr>
            </a:lvl2pPr>
            <a:lvl3pPr>
              <a:buFont typeface="Courier New" pitchFamily="49" charset="0"/>
              <a:buChar char="o"/>
              <a:defRPr sz="1800">
                <a:solidFill>
                  <a:schemeClr val="tx2">
                    <a:lumMod val="75000"/>
                  </a:schemeClr>
                </a:solidFill>
              </a:defRPr>
            </a:lvl3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11"/>
          </p:nvPr>
        </p:nvSpPr>
        <p:spPr>
          <a:xfrm>
            <a:off x="5903979" y="2924944"/>
            <a:ext cx="5954184" cy="251936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ES" dirty="0"/>
          </a:p>
        </p:txBody>
      </p:sp>
      <p:sp>
        <p:nvSpPr>
          <p:cNvPr id="5" name="Marcador de número de diapositiva 2">
            <a:extLst>
              <a:ext uri="{FF2B5EF4-FFF2-40B4-BE49-F238E27FC236}">
                <a16:creationId xmlns:a16="http://schemas.microsoft.com/office/drawing/2014/main" id="{3E51F5EE-6D8C-4C9F-B1B8-9EF8824947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956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23392" y="836713"/>
            <a:ext cx="10753195" cy="864096"/>
          </a:xfrm>
          <a:prstGeom prst="rect">
            <a:avLst/>
          </a:prstGeom>
        </p:spPr>
        <p:txBody>
          <a:bodyPr/>
          <a:lstStyle>
            <a:lvl1pPr algn="l">
              <a:defRPr sz="28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sz="quarter" idx="10"/>
          </p:nvPr>
        </p:nvSpPr>
        <p:spPr>
          <a:xfrm>
            <a:off x="1200151" y="2276475"/>
            <a:ext cx="10176933" cy="316865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s-ES" dirty="0"/>
          </a:p>
        </p:txBody>
      </p:sp>
      <p:sp>
        <p:nvSpPr>
          <p:cNvPr id="4" name="Marcador de número de diapositiva 2">
            <a:extLst>
              <a:ext uri="{FF2B5EF4-FFF2-40B4-BE49-F238E27FC236}">
                <a16:creationId xmlns:a16="http://schemas.microsoft.com/office/drawing/2014/main" id="{BC9CFC48-8F57-42FF-B381-0AA987A2B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4338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2">
            <a:extLst>
              <a:ext uri="{FF2B5EF4-FFF2-40B4-BE49-F238E27FC236}">
                <a16:creationId xmlns:a16="http://schemas.microsoft.com/office/drawing/2014/main" id="{30CAC89C-A017-4701-8695-FAC10660C8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062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6134101" y="6442076"/>
            <a:ext cx="6057900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lnSpc>
                <a:spcPts val="1600"/>
              </a:lnSpc>
              <a:defRPr/>
            </a:pPr>
            <a:r>
              <a:rPr lang="es-ES_tradnl" altLang="es-ES" sz="1600" dirty="0">
                <a:solidFill>
                  <a:srgbClr val="0070C0"/>
                </a:solidFill>
              </a:rPr>
              <a:t> </a:t>
            </a:r>
            <a:br>
              <a:rPr lang="es-ES_tradnl" altLang="es-ES" sz="1600" dirty="0">
                <a:solidFill>
                  <a:srgbClr val="0070C0"/>
                </a:solidFill>
              </a:rPr>
            </a:br>
            <a:r>
              <a:rPr lang="es-ES" altLang="es-ES" sz="1200" dirty="0">
                <a:solidFill>
                  <a:srgbClr val="093846"/>
                </a:solidFill>
              </a:rPr>
              <a:t>Av. Américo Vespucio, 13 2ª planta 41092 - Sevilla </a:t>
            </a:r>
            <a:endParaRPr lang="es-ES_tradnl" altLang="es-ES" sz="1200" dirty="0">
              <a:solidFill>
                <a:srgbClr val="093846"/>
              </a:solidFill>
            </a:endParaRPr>
          </a:p>
        </p:txBody>
      </p:sp>
      <p:sp>
        <p:nvSpPr>
          <p:cNvPr id="12" name="12 Título"/>
          <p:cNvSpPr>
            <a:spLocks noGrp="1"/>
          </p:cNvSpPr>
          <p:nvPr>
            <p:ph type="title"/>
          </p:nvPr>
        </p:nvSpPr>
        <p:spPr>
          <a:xfrm>
            <a:off x="815413" y="2708920"/>
            <a:ext cx="10972800" cy="1152000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1775884" y="3860800"/>
            <a:ext cx="8737600" cy="1081088"/>
          </a:xfrm>
          <a:prstGeom prst="rect">
            <a:avLst/>
          </a:prstGeom>
        </p:spPr>
        <p:txBody>
          <a:bodyPr/>
          <a:lstStyle>
            <a:lvl1pPr algn="ctr">
              <a:buNone/>
              <a:defRPr sz="2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s-ES" dirty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801123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biLevel thresh="2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048F5250-2827-446F-A648-695178A1A75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6C9EB7E-5D16-4975-9852-CA5A86FBE1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88640"/>
            <a:ext cx="3073247" cy="7209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66" r:id="rId3"/>
    <p:sldLayoutId id="2147483767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 userDrawn="1"/>
        </p:nvSpPr>
        <p:spPr>
          <a:xfrm>
            <a:off x="0" y="6807200"/>
            <a:ext cx="12192000" cy="50800"/>
          </a:xfrm>
          <a:prstGeom prst="rect">
            <a:avLst/>
          </a:prstGeom>
          <a:solidFill>
            <a:srgbClr val="093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9" y="615822"/>
            <a:ext cx="3569223" cy="628016"/>
          </a:xfrm>
          <a:prstGeom prst="rect">
            <a:avLst/>
          </a:prstGeom>
        </p:spPr>
      </p:pic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0893E3E0-51F8-4742-9EC4-B69CE452A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7705" y="6356350"/>
            <a:ext cx="654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C21198-D50D-4EFA-BC26-0CB323897433}" type="slidenum">
              <a:rPr lang="es-ES" smtClean="0"/>
              <a:pPr/>
              <a:t>‹Nº›</a:t>
            </a:fld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6476B8D-D32E-481B-AFF6-637B493D8C8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-27384"/>
            <a:ext cx="12192000" cy="6217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4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tmp"/><Relationship Id="rId5" Type="http://schemas.openxmlformats.org/officeDocument/2006/relationships/image" Target="../media/image13.tmp"/><Relationship Id="rId4" Type="http://schemas.openxmlformats.org/officeDocument/2006/relationships/image" Target="../media/image12.tm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s001.sspa.juntadeandalucia.es/confluence/pages/viewpage.action?pageId=10390089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f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s001.sspa.juntadeandalucia.es/confluence/pages/viewpage.action?pageId=10390089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tm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7 Título"/>
          <p:cNvSpPr>
            <a:spLocks noGrp="1"/>
          </p:cNvSpPr>
          <p:nvPr>
            <p:ph type="title"/>
          </p:nvPr>
        </p:nvSpPr>
        <p:spPr bwMode="auto">
          <a:xfrm>
            <a:off x="1215316" y="1268561"/>
            <a:ext cx="9761368" cy="1152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_tradnl" sz="6000" dirty="0">
                <a:latin typeface="Arial Narrow" panose="020B0606020202030204" pitchFamily="34" charset="0"/>
              </a:rPr>
              <a:t>Taller del Uso de JIRA en la STIC</a:t>
            </a:r>
            <a:br>
              <a:rPr lang="es-ES_tradnl" sz="3600" dirty="0">
                <a:latin typeface="Arial Narrow" panose="020B0606020202030204" pitchFamily="34" charset="0"/>
              </a:rPr>
            </a:br>
            <a:endParaRPr lang="es-ES" altLang="es-ES" sz="2800" dirty="0">
              <a:latin typeface="Arial Narrow" panose="020B0606020202030204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96753F0-DE6E-48DF-8F17-F7A889F1CAE2}"/>
              </a:ext>
            </a:extLst>
          </p:cNvPr>
          <p:cNvSpPr/>
          <p:nvPr/>
        </p:nvSpPr>
        <p:spPr>
          <a:xfrm>
            <a:off x="3706906" y="3882730"/>
            <a:ext cx="47781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200" dirty="0">
                <a:solidFill>
                  <a:schemeClr val="bg1"/>
                </a:solidFill>
                <a:latin typeface="Arial Narrow" panose="020B0606020202030204" pitchFamily="34" charset="0"/>
              </a:rPr>
              <a:t>Marco gestión ágil en el SAS</a:t>
            </a:r>
          </a:p>
          <a:p>
            <a:pPr algn="ctr"/>
            <a:r>
              <a:rPr lang="es-ES_tradnl" sz="3200" dirty="0">
                <a:solidFill>
                  <a:schemeClr val="bg1"/>
                </a:solidFill>
                <a:latin typeface="Arial Narrow" panose="020B0606020202030204" pitchFamily="34" charset="0"/>
              </a:rPr>
              <a:t>Sprint 0</a:t>
            </a:r>
            <a:endParaRPr lang="es-ES" sz="3200" dirty="0">
              <a:solidFill>
                <a:schemeClr val="bg1"/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341544C2-E438-455F-9085-D2B3A36F9FDD}"/>
              </a:ext>
            </a:extLst>
          </p:cNvPr>
          <p:cNvCxnSpPr/>
          <p:nvPr/>
        </p:nvCxnSpPr>
        <p:spPr>
          <a:xfrm>
            <a:off x="1857872" y="3573016"/>
            <a:ext cx="8352928" cy="0"/>
          </a:xfrm>
          <a:prstGeom prst="line">
            <a:avLst/>
          </a:prstGeom>
          <a:ln w="28575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ángulo redondeado 45"/>
          <p:cNvSpPr/>
          <p:nvPr/>
        </p:nvSpPr>
        <p:spPr>
          <a:xfrm>
            <a:off x="4511823" y="1368944"/>
            <a:ext cx="7560849" cy="5156399"/>
          </a:xfrm>
          <a:prstGeom prst="roundRect">
            <a:avLst>
              <a:gd name="adj" fmla="val 661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Rectángulo redondeado 43"/>
          <p:cNvSpPr/>
          <p:nvPr/>
        </p:nvSpPr>
        <p:spPr>
          <a:xfrm>
            <a:off x="132088" y="1262983"/>
            <a:ext cx="3878866" cy="3941703"/>
          </a:xfrm>
          <a:prstGeom prst="roundRect">
            <a:avLst>
              <a:gd name="adj" fmla="val 1104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Gestión</a:t>
            </a:r>
            <a:r>
              <a:rPr kumimoji="0" lang="es-ES" altLang="es-ES" sz="4800" b="1" i="0" u="none" strike="noStrike" kern="1200" cap="none" spc="0" normalizeH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 de 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Mejoras: Rechazar o Escalar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99049" y="1134759"/>
            <a:ext cx="382954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1600" dirty="0"/>
          </a:p>
          <a:p>
            <a:r>
              <a:rPr lang="es-ES" sz="1600" dirty="0"/>
              <a:t>No Aprobación de Mejoras:</a:t>
            </a:r>
          </a:p>
          <a:p>
            <a:pPr marL="285750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sz="1600" b="1" i="1" dirty="0">
                <a:solidFill>
                  <a:srgbClr val="C00000"/>
                </a:solidFill>
              </a:rPr>
              <a:t>Rechazar la Mejora </a:t>
            </a:r>
            <a:r>
              <a:rPr lang="es-ES" sz="1600" dirty="0"/>
              <a:t>porque la funcionalidad ya se ha detectado con anterioridad.</a:t>
            </a:r>
          </a:p>
          <a:p>
            <a:pPr marL="285750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sz="1600" b="1" i="1" dirty="0">
                <a:solidFill>
                  <a:schemeClr val="accent6"/>
                </a:solidFill>
              </a:rPr>
              <a:t>Escalar la Mejora </a:t>
            </a:r>
            <a:r>
              <a:rPr lang="es-ES" sz="1600" dirty="0"/>
              <a:t>porque </a:t>
            </a:r>
            <a:r>
              <a:rPr lang="es-ES" sz="1600" b="1" dirty="0"/>
              <a:t>no constituye Mejora</a:t>
            </a:r>
          </a:p>
          <a:p>
            <a:pPr marL="285750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sz="1600" b="1" i="1" dirty="0">
                <a:solidFill>
                  <a:schemeClr val="accent6"/>
                </a:solidFill>
              </a:rPr>
              <a:t>Escalar la Mejora </a:t>
            </a:r>
            <a:r>
              <a:rPr lang="es-ES" sz="1600" dirty="0"/>
              <a:t>por </a:t>
            </a:r>
            <a:r>
              <a:rPr lang="es-ES" sz="1600" b="1" dirty="0"/>
              <a:t>aplicativo mal identificado</a:t>
            </a:r>
          </a:p>
          <a:p>
            <a:pPr marL="285750" indent="-285750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ES" sz="1600" b="1" i="1" dirty="0">
                <a:solidFill>
                  <a:schemeClr val="accent6"/>
                </a:solidFill>
              </a:rPr>
              <a:t>Escalar la Mejora </a:t>
            </a:r>
            <a:r>
              <a:rPr lang="es-ES" sz="1600" dirty="0"/>
              <a:t>por </a:t>
            </a:r>
            <a:r>
              <a:rPr lang="es-ES" sz="1600" b="1" dirty="0"/>
              <a:t>otros motivos</a:t>
            </a:r>
            <a:r>
              <a:rPr lang="es-ES" sz="1600" dirty="0"/>
              <a:t>: generalmente cuando se </a:t>
            </a:r>
            <a:r>
              <a:rPr lang="es-ES" sz="1600" dirty="0">
                <a:solidFill>
                  <a:srgbClr val="C00000"/>
                </a:solidFill>
              </a:rPr>
              <a:t>*</a:t>
            </a:r>
            <a:r>
              <a:rPr lang="es-ES" sz="1600" b="1" dirty="0"/>
              <a:t>necesitan datos adicionales</a:t>
            </a:r>
            <a:r>
              <a:rPr lang="es-ES" sz="1600" dirty="0"/>
              <a:t>, especificando en el "mensaje de rechazo" la información que se necesita.</a:t>
            </a:r>
          </a:p>
          <a:p>
            <a:endParaRPr lang="es-ES" sz="1600" dirty="0"/>
          </a:p>
        </p:txBody>
      </p:sp>
      <p:sp>
        <p:nvSpPr>
          <p:cNvPr id="5" name="Rectángulo 4"/>
          <p:cNvSpPr/>
          <p:nvPr/>
        </p:nvSpPr>
        <p:spPr>
          <a:xfrm>
            <a:off x="357862" y="5228187"/>
            <a:ext cx="34552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b="1" i="1" dirty="0">
                <a:solidFill>
                  <a:srgbClr val="C00000"/>
                </a:solidFill>
              </a:rPr>
              <a:t>*</a:t>
            </a:r>
            <a:r>
              <a:rPr lang="es-ES" sz="1600" b="1" i="1" u="sng" dirty="0">
                <a:solidFill>
                  <a:srgbClr val="C00000"/>
                </a:solidFill>
              </a:rPr>
              <a:t>NOTA</a:t>
            </a:r>
            <a:r>
              <a:rPr lang="es-ES" sz="1600" i="1" dirty="0">
                <a:solidFill>
                  <a:srgbClr val="C00000"/>
                </a:solidFill>
              </a:rPr>
              <a:t>: En caso de requerir información adicional, para aligerar el proceso, también se puede establecer contacto directamente con el solicitante de dicha mejora a través de los datos de contacto que registra JIRA.</a:t>
            </a:r>
            <a:endParaRPr lang="es-ES" sz="1600" dirty="0">
              <a:solidFill>
                <a:srgbClr val="C00000"/>
              </a:solidFill>
            </a:endParaRPr>
          </a:p>
        </p:txBody>
      </p:sp>
      <p:pic>
        <p:nvPicPr>
          <p:cNvPr id="8" name="Imagen 7" descr="Recorte de pantalla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28"/>
          <a:stretch/>
        </p:blipFill>
        <p:spPr>
          <a:xfrm>
            <a:off x="5169628" y="1856580"/>
            <a:ext cx="2549225" cy="1644428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5135927" y="1404065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accent6">
                    <a:lumMod val="75000"/>
                  </a:schemeClr>
                </a:solidFill>
              </a:rPr>
              <a:t>Clic derecho + Abrir enlace en una pestaña nueva</a:t>
            </a:r>
            <a:endParaRPr lang="es-E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4694517" y="1432355"/>
            <a:ext cx="400448" cy="39756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/>
          <p:cNvSpPr txBox="1"/>
          <p:nvPr/>
        </p:nvSpPr>
        <p:spPr>
          <a:xfrm>
            <a:off x="4738664" y="1436814"/>
            <a:ext cx="241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chemeClr val="bg1"/>
                </a:solidFill>
              </a:rPr>
              <a:t>1</a:t>
            </a:r>
            <a:endParaRPr lang="es-ES" sz="2000" dirty="0">
              <a:solidFill>
                <a:schemeClr val="bg1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207652" y="1988840"/>
            <a:ext cx="2524299" cy="152031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/>
          <p:cNvSpPr txBox="1"/>
          <p:nvPr/>
        </p:nvSpPr>
        <p:spPr>
          <a:xfrm>
            <a:off x="8254463" y="1413711"/>
            <a:ext cx="2902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accent6">
                    <a:lumMod val="75000"/>
                  </a:schemeClr>
                </a:solidFill>
              </a:rPr>
              <a:t>Clic en “No Aprobar Mejora”</a:t>
            </a:r>
            <a:endParaRPr lang="es-E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Elipse 15"/>
          <p:cNvSpPr/>
          <p:nvPr/>
        </p:nvSpPr>
        <p:spPr>
          <a:xfrm>
            <a:off x="7854015" y="1368945"/>
            <a:ext cx="400448" cy="39756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CuadroTexto 16"/>
          <p:cNvSpPr txBox="1"/>
          <p:nvPr/>
        </p:nvSpPr>
        <p:spPr>
          <a:xfrm>
            <a:off x="7898162" y="1373404"/>
            <a:ext cx="241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chemeClr val="bg1"/>
                </a:solidFill>
              </a:rPr>
              <a:t>2</a:t>
            </a:r>
            <a:endParaRPr lang="es-ES" sz="2000" dirty="0">
              <a:solidFill>
                <a:schemeClr val="bg1"/>
              </a:solidFill>
            </a:endParaRPr>
          </a:p>
        </p:txBody>
      </p:sp>
      <p:pic>
        <p:nvPicPr>
          <p:cNvPr id="20" name="Imagen 19" descr="Recorte de pantall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988" y="4473281"/>
            <a:ext cx="2219635" cy="1362265"/>
          </a:xfrm>
          <a:prstGeom prst="rect">
            <a:avLst/>
          </a:prstGeom>
        </p:spPr>
      </p:pic>
      <p:sp>
        <p:nvSpPr>
          <p:cNvPr id="21" name="CuadroTexto 20"/>
          <p:cNvSpPr txBox="1"/>
          <p:nvPr/>
        </p:nvSpPr>
        <p:spPr>
          <a:xfrm>
            <a:off x="5202266" y="3717032"/>
            <a:ext cx="2381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accent6">
                    <a:lumMod val="75000"/>
                  </a:schemeClr>
                </a:solidFill>
              </a:rPr>
              <a:t>Causa de No Aprobación: Rechazo o Escalado</a:t>
            </a:r>
            <a:endParaRPr lang="es-E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Elipse 21"/>
          <p:cNvSpPr/>
          <p:nvPr/>
        </p:nvSpPr>
        <p:spPr>
          <a:xfrm>
            <a:off x="4760856" y="3745322"/>
            <a:ext cx="400448" cy="39756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CuadroTexto 22"/>
          <p:cNvSpPr txBox="1"/>
          <p:nvPr/>
        </p:nvSpPr>
        <p:spPr>
          <a:xfrm>
            <a:off x="4805003" y="3749781"/>
            <a:ext cx="241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chemeClr val="bg1"/>
                </a:solidFill>
              </a:rPr>
              <a:t>3</a:t>
            </a:r>
            <a:endParaRPr lang="es-ES" sz="2000" dirty="0">
              <a:solidFill>
                <a:schemeClr val="bg1"/>
              </a:solidFill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5251428" y="4473281"/>
            <a:ext cx="2219635" cy="137396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CuadroTexto 30"/>
          <p:cNvSpPr txBox="1"/>
          <p:nvPr/>
        </p:nvSpPr>
        <p:spPr>
          <a:xfrm>
            <a:off x="8161288" y="3817408"/>
            <a:ext cx="1645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accent6">
                    <a:lumMod val="75000"/>
                  </a:schemeClr>
                </a:solidFill>
              </a:rPr>
              <a:t>Motivos Rechazo</a:t>
            </a:r>
            <a:endParaRPr lang="es-E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2" name="Elipse 31"/>
          <p:cNvSpPr/>
          <p:nvPr/>
        </p:nvSpPr>
        <p:spPr>
          <a:xfrm>
            <a:off x="7760840" y="3767136"/>
            <a:ext cx="400448" cy="39756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CuadroTexto 32"/>
          <p:cNvSpPr txBox="1"/>
          <p:nvPr/>
        </p:nvSpPr>
        <p:spPr>
          <a:xfrm>
            <a:off x="7700953" y="3757627"/>
            <a:ext cx="53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chemeClr val="bg1"/>
                </a:solidFill>
              </a:rPr>
              <a:t>4.1</a:t>
            </a:r>
            <a:endParaRPr lang="es-ES" sz="2000" dirty="0">
              <a:solidFill>
                <a:schemeClr val="bg1"/>
              </a:solidFill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8161288" y="5204686"/>
            <a:ext cx="18109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accent6">
                    <a:lumMod val="75000"/>
                  </a:schemeClr>
                </a:solidFill>
              </a:rPr>
              <a:t>Motivos Escalado</a:t>
            </a:r>
            <a:endParaRPr lang="es-E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9" name="Elipse 38"/>
          <p:cNvSpPr/>
          <p:nvPr/>
        </p:nvSpPr>
        <p:spPr>
          <a:xfrm>
            <a:off x="7760840" y="5154414"/>
            <a:ext cx="400448" cy="39756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CuadroTexto 39"/>
          <p:cNvSpPr txBox="1"/>
          <p:nvPr/>
        </p:nvSpPr>
        <p:spPr>
          <a:xfrm>
            <a:off x="7702150" y="5127660"/>
            <a:ext cx="814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chemeClr val="bg1"/>
                </a:solidFill>
              </a:rPr>
              <a:t>4.2</a:t>
            </a:r>
            <a:endParaRPr lang="es-ES" sz="2000" dirty="0">
              <a:solidFill>
                <a:schemeClr val="bg1"/>
              </a:solidFill>
            </a:endParaRPr>
          </a:p>
        </p:txBody>
      </p:sp>
      <p:pic>
        <p:nvPicPr>
          <p:cNvPr id="42" name="Imagen 41" descr="Recorte de pantall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523" y="4277731"/>
            <a:ext cx="3477110" cy="704948"/>
          </a:xfrm>
          <a:prstGeom prst="rect">
            <a:avLst/>
          </a:prstGeom>
        </p:spPr>
      </p:pic>
      <p:sp>
        <p:nvSpPr>
          <p:cNvPr id="37" name="Rectángulo 36"/>
          <p:cNvSpPr/>
          <p:nvPr/>
        </p:nvSpPr>
        <p:spPr>
          <a:xfrm>
            <a:off x="8161287" y="4277731"/>
            <a:ext cx="3677225" cy="72929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3" name="Imagen 42" descr="Recorte de pantalla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930" y="5600169"/>
            <a:ext cx="3105583" cy="781159"/>
          </a:xfrm>
          <a:prstGeom prst="rect">
            <a:avLst/>
          </a:prstGeom>
        </p:spPr>
      </p:pic>
      <p:sp>
        <p:nvSpPr>
          <p:cNvPr id="41" name="Rectángulo 40"/>
          <p:cNvSpPr/>
          <p:nvPr/>
        </p:nvSpPr>
        <p:spPr>
          <a:xfrm>
            <a:off x="8176728" y="5543240"/>
            <a:ext cx="3679912" cy="83808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lecha derecha 46"/>
          <p:cNvSpPr/>
          <p:nvPr/>
        </p:nvSpPr>
        <p:spPr>
          <a:xfrm>
            <a:off x="4010954" y="3140968"/>
            <a:ext cx="500869" cy="368186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5" name="Imagen 44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052" y="1812020"/>
            <a:ext cx="3487420" cy="16948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811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1415480" y="2704137"/>
            <a:ext cx="9505056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GESTIÓN DE HISTORIAS DE USUARIO (o </a:t>
            </a:r>
            <a:r>
              <a:rPr lang="es-ES" altLang="es-ES" sz="4800" b="1" dirty="0" err="1">
                <a:solidFill>
                  <a:srgbClr val="17375E"/>
                </a:solidFill>
                <a:latin typeface="Arial Narrow" panose="020B0606020202030204" pitchFamily="34" charset="0"/>
              </a:rPr>
              <a:t>HUs</a:t>
            </a: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)</a:t>
            </a:r>
            <a:endParaRPr kumimoji="0" lang="es-ES" altLang="es-ES" sz="4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251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Backlog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 de Historias de Usuario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36" name="Imagen 3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1430541"/>
            <a:ext cx="6553835" cy="45904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298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HU’s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: Evolución dentro de un Sprint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0" name="Rectángulo redondeado 9"/>
          <p:cNvSpPr/>
          <p:nvPr/>
        </p:nvSpPr>
        <p:spPr>
          <a:xfrm>
            <a:off x="325488" y="1360733"/>
            <a:ext cx="11692399" cy="105041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/>
          <p:cNvSpPr/>
          <p:nvPr/>
        </p:nvSpPr>
        <p:spPr>
          <a:xfrm>
            <a:off x="351025" y="1410270"/>
            <a:ext cx="11467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/>
              <a:t>La </a:t>
            </a:r>
            <a:r>
              <a:rPr lang="es-ES" sz="1600" b="1" dirty="0"/>
              <a:t>creación de una HU </a:t>
            </a:r>
            <a:r>
              <a:rPr lang="es-ES" sz="1600" dirty="0"/>
              <a:t>es </a:t>
            </a:r>
            <a:r>
              <a:rPr lang="es-ES" sz="1600" b="1" dirty="0"/>
              <a:t>a partir de una</a:t>
            </a:r>
            <a:r>
              <a:rPr lang="es-ES" sz="1600" dirty="0"/>
              <a:t> "Mejora“, una "No conformidad" o una “Incidencia” en estado</a:t>
            </a:r>
            <a:r>
              <a:rPr lang="es-ES" sz="1600" b="1" dirty="0"/>
              <a:t> BACKLOG</a:t>
            </a:r>
            <a:r>
              <a:rPr lang="es-ES" sz="1600" dirty="0"/>
              <a:t> o </a:t>
            </a:r>
            <a:r>
              <a:rPr lang="es-ES" sz="1600" b="1" dirty="0"/>
              <a:t>EN VERSIÓN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/>
              <a:t>Las </a:t>
            </a:r>
            <a:r>
              <a:rPr lang="es-ES" sz="1600" dirty="0" err="1"/>
              <a:t>HUs</a:t>
            </a:r>
            <a:r>
              <a:rPr lang="es-ES" sz="1600" dirty="0"/>
              <a:t> de un Sprint pueden estar en estado: “</a:t>
            </a:r>
            <a:r>
              <a:rPr lang="es-ES" sz="1600" b="1" dirty="0"/>
              <a:t>Abiertas</a:t>
            </a:r>
            <a:r>
              <a:rPr lang="es-ES" sz="1600" dirty="0"/>
              <a:t>”, “</a:t>
            </a:r>
            <a:r>
              <a:rPr lang="es-ES" sz="1600" b="1" dirty="0"/>
              <a:t>En Desarrollo</a:t>
            </a:r>
            <a:r>
              <a:rPr lang="es-ES" sz="1600" dirty="0"/>
              <a:t>”, “</a:t>
            </a:r>
            <a:r>
              <a:rPr lang="es-ES" sz="1600" b="1" dirty="0"/>
              <a:t>En </a:t>
            </a:r>
            <a:r>
              <a:rPr lang="es-ES" sz="1600" b="1" dirty="0" err="1"/>
              <a:t>Testing</a:t>
            </a:r>
            <a:r>
              <a:rPr lang="es-ES" sz="1600" dirty="0"/>
              <a:t>”, “</a:t>
            </a:r>
            <a:r>
              <a:rPr lang="es-ES" sz="1600" b="1" dirty="0"/>
              <a:t>Paralizadas</a:t>
            </a:r>
            <a:r>
              <a:rPr lang="es-ES" sz="1600" dirty="0"/>
              <a:t>”, “</a:t>
            </a:r>
            <a:r>
              <a:rPr lang="es-ES" sz="1600" b="1" dirty="0" err="1"/>
              <a:t>Pdtes</a:t>
            </a:r>
            <a:r>
              <a:rPr lang="es-ES" sz="1600" b="1" dirty="0"/>
              <a:t>. Validar</a:t>
            </a:r>
            <a:r>
              <a:rPr lang="es-ES" sz="1600" dirty="0"/>
              <a:t>” o “</a:t>
            </a:r>
            <a:r>
              <a:rPr lang="es-ES" sz="1600" b="1" dirty="0"/>
              <a:t>Validada</a:t>
            </a:r>
            <a:r>
              <a:rPr lang="es-ES" sz="1600" dirty="0"/>
              <a:t>”</a:t>
            </a:r>
            <a:endParaRPr lang="es-ES" sz="1600" b="1" dirty="0"/>
          </a:p>
        </p:txBody>
      </p:sp>
      <p:pic>
        <p:nvPicPr>
          <p:cNvPr id="12" name="Imagen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508896"/>
            <a:ext cx="9721079" cy="4064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2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HU’s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: Evolución dentro de un Sprint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14" name="Imagen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30541"/>
            <a:ext cx="9591537" cy="492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50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HU’s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: Evolución dentro de un Sprint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0" name="Rectángulo redondeado 9"/>
          <p:cNvSpPr/>
          <p:nvPr/>
        </p:nvSpPr>
        <p:spPr>
          <a:xfrm>
            <a:off x="325488" y="1360733"/>
            <a:ext cx="11692399" cy="77212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/>
          <p:cNvSpPr/>
          <p:nvPr/>
        </p:nvSpPr>
        <p:spPr>
          <a:xfrm>
            <a:off x="351025" y="1410270"/>
            <a:ext cx="11467363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/>
              <a:t>Las </a:t>
            </a:r>
            <a:r>
              <a:rPr lang="es-ES" sz="1600" dirty="0" err="1"/>
              <a:t>HUs</a:t>
            </a:r>
            <a:r>
              <a:rPr lang="es-ES" sz="1600" dirty="0"/>
              <a:t> de un Sprint pueden estar en estado: “</a:t>
            </a:r>
            <a:r>
              <a:rPr lang="es-ES" sz="1600" b="1" dirty="0"/>
              <a:t>Abiertas</a:t>
            </a:r>
            <a:r>
              <a:rPr lang="es-ES" sz="1600" dirty="0"/>
              <a:t>”, “</a:t>
            </a:r>
            <a:r>
              <a:rPr lang="es-ES" sz="1600" b="1" dirty="0"/>
              <a:t>En Desarrollo</a:t>
            </a:r>
            <a:r>
              <a:rPr lang="es-ES" sz="1600" dirty="0"/>
              <a:t>”, “</a:t>
            </a:r>
            <a:r>
              <a:rPr lang="es-ES" sz="1600" b="1" dirty="0"/>
              <a:t>En </a:t>
            </a:r>
            <a:r>
              <a:rPr lang="es-ES" sz="1600" b="1" dirty="0" err="1"/>
              <a:t>Testing</a:t>
            </a:r>
            <a:r>
              <a:rPr lang="es-ES" sz="1600" dirty="0"/>
              <a:t>”, “</a:t>
            </a:r>
            <a:r>
              <a:rPr lang="es-ES" sz="1600" b="1" dirty="0"/>
              <a:t>Paralizadas</a:t>
            </a:r>
            <a:r>
              <a:rPr lang="es-ES" sz="1600" dirty="0"/>
              <a:t>”, “</a:t>
            </a:r>
            <a:r>
              <a:rPr lang="es-ES" sz="1600" b="1" dirty="0" err="1"/>
              <a:t>Pdtes</a:t>
            </a:r>
            <a:r>
              <a:rPr lang="es-ES" sz="1600" b="1" dirty="0"/>
              <a:t>. Validar</a:t>
            </a:r>
            <a:r>
              <a:rPr lang="es-ES" sz="1600" dirty="0"/>
              <a:t>” o “</a:t>
            </a:r>
            <a:r>
              <a:rPr lang="es-ES" sz="1600" b="1" dirty="0"/>
              <a:t>Validada</a:t>
            </a:r>
            <a:r>
              <a:rPr lang="es-ES" sz="1600" dirty="0"/>
              <a:t>”</a:t>
            </a:r>
            <a:endParaRPr lang="es-ES" sz="1600" b="1" dirty="0"/>
          </a:p>
        </p:txBody>
      </p:sp>
      <p:pic>
        <p:nvPicPr>
          <p:cNvPr id="5" name="Imagen 4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471" y="2175853"/>
            <a:ext cx="7392432" cy="436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49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HU’s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: Acciones en estado “ABIERTA”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5" name="Imagen 4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357248"/>
            <a:ext cx="8385266" cy="536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54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HU’s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: Acciones en estado “EN</a:t>
            </a:r>
            <a:r>
              <a:rPr kumimoji="0" lang="es-ES" altLang="es-ES" sz="4800" b="1" i="0" u="none" strike="noStrike" kern="1200" cap="none" spc="0" normalizeH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 DESARROLLO”</a:t>
            </a:r>
            <a:endParaRPr kumimoji="0" lang="es-ES" altLang="es-ES" sz="4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346663"/>
            <a:ext cx="7983351" cy="536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24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HU’s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: Acciones en estado “EN TESTING”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158923"/>
            <a:ext cx="7321772" cy="556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88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HU’s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: Acciones en estado “PARALIZADA”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5" name="Imagen 4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127" y="1700808"/>
            <a:ext cx="9793067" cy="451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76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¿Por qué estamos hoy aquí?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351025" y="2693712"/>
            <a:ext cx="11449271" cy="16384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CuadroTexto 7"/>
          <p:cNvSpPr txBox="1"/>
          <p:nvPr/>
        </p:nvSpPr>
        <p:spPr>
          <a:xfrm>
            <a:off x="675962" y="3159006"/>
            <a:ext cx="11629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i="1" dirty="0"/>
              <a:t>Objetivo de la reunión: Conocer el uso de la aplicación JIRA de la STIC</a:t>
            </a:r>
          </a:p>
          <a:p>
            <a:pPr algn="ctr"/>
            <a:r>
              <a:rPr lang="es-ES" sz="2000" i="1" dirty="0"/>
              <a:t> en lo relacionado con los proyectos ágiles.</a:t>
            </a:r>
          </a:p>
        </p:txBody>
      </p:sp>
    </p:spTree>
    <p:extLst>
      <p:ext uri="{BB962C8B-B14F-4D97-AF65-F5344CB8AC3E}">
        <p14:creationId xmlns:p14="http://schemas.microsoft.com/office/powerpoint/2010/main" val="18571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HU’s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: Acciones en estado “PDTE. VALIDAR”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19" y="1461813"/>
            <a:ext cx="9935962" cy="393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68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1415480" y="2704137"/>
            <a:ext cx="9505056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GESTIÓN DE VERSIONES</a:t>
            </a:r>
            <a:endParaRPr kumimoji="0" lang="es-ES" altLang="es-ES" sz="4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21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Gestión de versiones</a:t>
            </a:r>
            <a:endParaRPr kumimoji="0" lang="es-ES" altLang="es-ES" sz="4800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33" y="2482904"/>
            <a:ext cx="9716856" cy="1943371"/>
          </a:xfrm>
          <a:prstGeom prst="rect">
            <a:avLst/>
          </a:prstGeom>
        </p:spPr>
      </p:pic>
      <p:sp>
        <p:nvSpPr>
          <p:cNvPr id="7" name="Rectángulo redondeado 6"/>
          <p:cNvSpPr/>
          <p:nvPr/>
        </p:nvSpPr>
        <p:spPr>
          <a:xfrm>
            <a:off x="487364" y="1492998"/>
            <a:ext cx="10793212" cy="4866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CuadroTexto 7"/>
          <p:cNvSpPr txBox="1"/>
          <p:nvPr/>
        </p:nvSpPr>
        <p:spPr>
          <a:xfrm>
            <a:off x="1217233" y="1551659"/>
            <a:ext cx="9830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i="1" dirty="0"/>
              <a:t>La gestión de versiones en proyectos ágiles no difiere de la que se hace en otros tipos de proyectos</a:t>
            </a:r>
          </a:p>
        </p:txBody>
      </p:sp>
    </p:spTree>
    <p:extLst>
      <p:ext uri="{BB962C8B-B14F-4D97-AF65-F5344CB8AC3E}">
        <p14:creationId xmlns:p14="http://schemas.microsoft.com/office/powerpoint/2010/main" val="384300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1415480" y="2704137"/>
            <a:ext cx="9505056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GESTIÓN DE OTS</a:t>
            </a:r>
            <a:endParaRPr kumimoji="0" lang="es-ES" altLang="es-ES" sz="4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1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Gestión de </a:t>
            </a: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OTs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 en Proyectos ágiles: </a:t>
            </a:r>
            <a:r>
              <a:rPr kumimoji="0" lang="es-ES" altLang="es-ES" sz="4800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OT ágiles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5" name="Imagen 4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28800"/>
            <a:ext cx="9612066" cy="397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24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65408" y="487423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OTs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 en Proyectos ágiles: </a:t>
            </a:r>
            <a:r>
              <a:rPr kumimoji="0" lang="es-ES" altLang="es-ES" sz="4800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Subproyectos</a:t>
            </a:r>
            <a:r>
              <a:rPr kumimoji="0" lang="es-ES" altLang="es-ES" sz="4800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 ágiles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pic>
        <p:nvPicPr>
          <p:cNvPr id="2" name="Imagen 1" descr="Recorte de pantall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75166"/>
            <a:ext cx="9707330" cy="441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92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1415480" y="2704137"/>
            <a:ext cx="9505056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MÁS INFO. ACERCA DE JIRA</a:t>
            </a:r>
            <a:endParaRPr kumimoji="0" lang="es-ES" altLang="es-ES" sz="4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213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Manual</a:t>
            </a:r>
            <a:r>
              <a:rPr kumimoji="0" lang="es-ES" altLang="es-ES" sz="4800" b="1" i="0" u="none" strike="noStrike" kern="1200" cap="none" spc="0" normalizeH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 JIRA de la STIC</a:t>
            </a:r>
            <a:endParaRPr kumimoji="0" lang="es-ES" altLang="es-ES" sz="4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331587" y="2907560"/>
            <a:ext cx="11449271" cy="16384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CuadroTexto 7"/>
          <p:cNvSpPr txBox="1"/>
          <p:nvPr/>
        </p:nvSpPr>
        <p:spPr>
          <a:xfrm>
            <a:off x="675962" y="3159006"/>
            <a:ext cx="11629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i="1" dirty="0"/>
              <a:t>Para ampliar información, puede acudirse al manual JIRA oficial de la STIC a través del siguiente enlace: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927990" y="3652464"/>
            <a:ext cx="10225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hlinkClick r:id="rId3"/>
              </a:rPr>
              <a:t>https://ws001.sspa.juntadeandalucia.es/confluence/pages/viewpage.action?pageId=10390089</a:t>
            </a:r>
            <a:r>
              <a:rPr lang="es-ES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376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96753F0-DE6E-48DF-8F17-F7A889F1CAE2}"/>
              </a:ext>
            </a:extLst>
          </p:cNvPr>
          <p:cNvSpPr/>
          <p:nvPr/>
        </p:nvSpPr>
        <p:spPr>
          <a:xfrm>
            <a:off x="3706906" y="3882730"/>
            <a:ext cx="47781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200" dirty="0">
                <a:solidFill>
                  <a:schemeClr val="bg1"/>
                </a:solidFill>
                <a:latin typeface="Arial Narrow" panose="020B0606020202030204" pitchFamily="34" charset="0"/>
              </a:rPr>
              <a:t>Framework Scrum SAS</a:t>
            </a:r>
          </a:p>
          <a:p>
            <a:pPr algn="ctr"/>
            <a:r>
              <a:rPr lang="es-ES_tradnl" sz="3200" dirty="0">
                <a:solidFill>
                  <a:schemeClr val="bg1"/>
                </a:solidFill>
                <a:latin typeface="Arial Narrow" panose="020B0606020202030204" pitchFamily="34" charset="0"/>
              </a:rPr>
              <a:t>Sprint 0</a:t>
            </a:r>
            <a:endParaRPr lang="es-ES" sz="3200" dirty="0">
              <a:solidFill>
                <a:schemeClr val="bg1"/>
              </a:solidFill>
            </a:endParaRP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341544C2-E438-455F-9085-D2B3A36F9FDD}"/>
              </a:ext>
            </a:extLst>
          </p:cNvPr>
          <p:cNvCxnSpPr/>
          <p:nvPr/>
        </p:nvCxnSpPr>
        <p:spPr>
          <a:xfrm>
            <a:off x="1857872" y="3573016"/>
            <a:ext cx="8352928" cy="0"/>
          </a:xfrm>
          <a:prstGeom prst="line">
            <a:avLst/>
          </a:prstGeom>
          <a:ln w="28575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 descr="Imagen que contiene dibujo&#10;&#10;Descripción generada automáticamente">
            <a:extLst>
              <a:ext uri="{FF2B5EF4-FFF2-40B4-BE49-F238E27FC236}">
                <a16:creationId xmlns:a16="http://schemas.microsoft.com/office/drawing/2014/main" id="{DDEF3C45-449A-46D8-965D-DDC3EC863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7422" y="2257182"/>
            <a:ext cx="7333828" cy="234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13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Manual</a:t>
            </a:r>
            <a:r>
              <a:rPr kumimoji="0" lang="es-ES" altLang="es-ES" sz="4800" b="1" i="0" u="none" strike="noStrike" kern="1200" cap="none" spc="0" normalizeH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 JIRA de la STIC</a:t>
            </a:r>
            <a:endParaRPr kumimoji="0" lang="es-ES" altLang="es-ES" sz="4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331587" y="2907560"/>
            <a:ext cx="11449271" cy="163847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CuadroTexto 7"/>
          <p:cNvSpPr txBox="1"/>
          <p:nvPr/>
        </p:nvSpPr>
        <p:spPr>
          <a:xfrm>
            <a:off x="675962" y="3159006"/>
            <a:ext cx="11629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i="1" dirty="0"/>
              <a:t>Para ampliar información, puede acudirse al manual JIRA oficial de la STIC a través del siguiente enlace: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927990" y="3652464"/>
            <a:ext cx="10225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hlinkClick r:id="rId3"/>
              </a:rPr>
              <a:t>https://ws001.sspa.juntadeandalucia.es/confluence/pages/viewpage.action?pageId=10390089</a:t>
            </a:r>
            <a:r>
              <a:rPr lang="es-ES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89132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Login</a:t>
            </a: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 JIRA/</a:t>
            </a: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Confluence</a:t>
            </a:r>
            <a:endParaRPr kumimoji="0" lang="es-ES" altLang="es-ES" sz="4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911424" y="2436911"/>
            <a:ext cx="8640960" cy="127837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CuadroTexto 4"/>
          <p:cNvSpPr txBox="1"/>
          <p:nvPr/>
        </p:nvSpPr>
        <p:spPr>
          <a:xfrm>
            <a:off x="1319788" y="2554233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RECORDATORIO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El usuario y contraseña serán los mismos que DMSAS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Si tienes problemas con tu contraseña, accede a AGESCON para su actualización</a:t>
            </a:r>
          </a:p>
        </p:txBody>
      </p:sp>
    </p:spTree>
    <p:extLst>
      <p:ext uri="{BB962C8B-B14F-4D97-AF65-F5344CB8AC3E}">
        <p14:creationId xmlns:p14="http://schemas.microsoft.com/office/powerpoint/2010/main" val="151854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0DAD86D0-AAA2-4991-9FFA-DD82381098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C21198-D50D-4EFA-BC26-0CB323897433}" type="slidenum">
              <a:rPr lang="es-ES" smtClean="0"/>
              <a:pPr/>
              <a:t>5</a:t>
            </a:fld>
            <a:endParaRPr lang="es-ES"/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422400" y="336181"/>
            <a:ext cx="11449272" cy="757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s-ES" sz="3200" b="1" dirty="0">
                <a:solidFill>
                  <a:srgbClr val="17375E"/>
                </a:solidFill>
                <a:latin typeface="Arial Narrow" panose="020B0606020202030204" pitchFamily="34" charset="0"/>
              </a:rPr>
              <a:t>Los dos niveles del </a:t>
            </a:r>
            <a:r>
              <a:rPr lang="es-ES" sz="3200" b="1" dirty="0" err="1">
                <a:solidFill>
                  <a:srgbClr val="17375E"/>
                </a:solidFill>
                <a:latin typeface="Arial Narrow" panose="020B0606020202030204" pitchFamily="34" charset="0"/>
              </a:rPr>
              <a:t>Backlog</a:t>
            </a:r>
            <a:endParaRPr lang="es-ES" altLang="es-ES" b="1" dirty="0">
              <a:solidFill>
                <a:schemeClr val="bg1">
                  <a:lumMod val="6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3237" y="87313"/>
            <a:ext cx="45746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s-ES" altLang="es-ES" sz="2000" dirty="0">
                <a:solidFill>
                  <a:schemeClr val="bg1"/>
                </a:solidFill>
              </a:rPr>
              <a:t>Introducción Metodologías Ágiles: SCRUM</a:t>
            </a:r>
          </a:p>
          <a:p>
            <a:pPr algn="r" eaLnBrk="1" hangingPunct="1"/>
            <a:endParaRPr lang="es-ES" altLang="es-ES" sz="20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267959" y="1285477"/>
            <a:ext cx="11649433" cy="5253435"/>
            <a:chOff x="279215" y="1391991"/>
            <a:chExt cx="11649433" cy="5253435"/>
          </a:xfrm>
        </p:grpSpPr>
        <p:sp>
          <p:nvSpPr>
            <p:cNvPr id="5" name="Rectángulo 4"/>
            <p:cNvSpPr/>
            <p:nvPr/>
          </p:nvSpPr>
          <p:spPr>
            <a:xfrm>
              <a:off x="279215" y="1844824"/>
              <a:ext cx="4674853" cy="36724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4037663" y="3964626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3188515" y="3971628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" name="Rectángulo 14"/>
            <p:cNvSpPr/>
            <p:nvPr/>
          </p:nvSpPr>
          <p:spPr>
            <a:xfrm>
              <a:off x="4037663" y="4715775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15"/>
            <p:cNvSpPr/>
            <p:nvPr/>
          </p:nvSpPr>
          <p:spPr>
            <a:xfrm>
              <a:off x="3188515" y="4722777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" name="Rectángulo 17"/>
            <p:cNvSpPr/>
            <p:nvPr/>
          </p:nvSpPr>
          <p:spPr>
            <a:xfrm>
              <a:off x="2351584" y="3964626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Rectángulo 18"/>
            <p:cNvSpPr/>
            <p:nvPr/>
          </p:nvSpPr>
          <p:spPr>
            <a:xfrm>
              <a:off x="551384" y="3971628"/>
              <a:ext cx="648072" cy="59874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" name="Rectángulo 19"/>
            <p:cNvSpPr/>
            <p:nvPr/>
          </p:nvSpPr>
          <p:spPr>
            <a:xfrm>
              <a:off x="2351584" y="4715775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Rectángulo 20"/>
            <p:cNvSpPr/>
            <p:nvPr/>
          </p:nvSpPr>
          <p:spPr>
            <a:xfrm>
              <a:off x="551384" y="4722777"/>
              <a:ext cx="648072" cy="59874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4037663" y="2462328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3188515" y="2469330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4" name="Rectángulo 23"/>
            <p:cNvSpPr/>
            <p:nvPr/>
          </p:nvSpPr>
          <p:spPr>
            <a:xfrm>
              <a:off x="4037663" y="3213477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" name="Rectángulo 24"/>
            <p:cNvSpPr/>
            <p:nvPr/>
          </p:nvSpPr>
          <p:spPr>
            <a:xfrm>
              <a:off x="3188515" y="3220479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2351584" y="2462328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551384" y="2469330"/>
              <a:ext cx="648072" cy="59874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8" name="Rectángulo 27"/>
            <p:cNvSpPr/>
            <p:nvPr/>
          </p:nvSpPr>
          <p:spPr>
            <a:xfrm>
              <a:off x="2351584" y="3213477"/>
              <a:ext cx="648072" cy="59874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Rectángulo 28"/>
            <p:cNvSpPr/>
            <p:nvPr/>
          </p:nvSpPr>
          <p:spPr>
            <a:xfrm>
              <a:off x="551384" y="3220479"/>
              <a:ext cx="648072" cy="59874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" name="CuadroTexto 31"/>
            <p:cNvSpPr txBox="1"/>
            <p:nvPr/>
          </p:nvSpPr>
          <p:spPr>
            <a:xfrm>
              <a:off x="2423592" y="1949888"/>
              <a:ext cx="2304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 err="1">
                  <a:solidFill>
                    <a:schemeClr val="bg1">
                      <a:lumMod val="50000"/>
                    </a:schemeClr>
                  </a:solidFill>
                </a:rPr>
                <a:t>Backlog</a:t>
              </a:r>
              <a:r>
                <a:rPr lang="es-ES" sz="2000" b="1" dirty="0">
                  <a:solidFill>
                    <a:schemeClr val="bg1">
                      <a:lumMod val="50000"/>
                    </a:schemeClr>
                  </a:solidFill>
                </a:rPr>
                <a:t> de Mejoras</a:t>
              </a:r>
            </a:p>
          </p:txBody>
        </p:sp>
        <p:sp>
          <p:nvSpPr>
            <p:cNvPr id="33" name="CuadroTexto 32"/>
            <p:cNvSpPr txBox="1"/>
            <p:nvPr/>
          </p:nvSpPr>
          <p:spPr>
            <a:xfrm>
              <a:off x="422400" y="1941352"/>
              <a:ext cx="11922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 err="1">
                  <a:solidFill>
                    <a:schemeClr val="bg1">
                      <a:lumMod val="50000"/>
                    </a:schemeClr>
                  </a:solidFill>
                </a:rPr>
                <a:t>Wishlist</a:t>
              </a:r>
              <a:endParaRPr lang="es-ES" sz="20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Rectángulo 33"/>
            <p:cNvSpPr/>
            <p:nvPr/>
          </p:nvSpPr>
          <p:spPr>
            <a:xfrm>
              <a:off x="5279580" y="1844824"/>
              <a:ext cx="6649068" cy="36724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6" name="Rectángulo 35"/>
            <p:cNvSpPr/>
            <p:nvPr/>
          </p:nvSpPr>
          <p:spPr>
            <a:xfrm>
              <a:off x="8112215" y="3971628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8" name="Rectángulo 37"/>
            <p:cNvSpPr/>
            <p:nvPr/>
          </p:nvSpPr>
          <p:spPr>
            <a:xfrm>
              <a:off x="8112215" y="4722777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9" name="Rectángulo 38"/>
            <p:cNvSpPr/>
            <p:nvPr/>
          </p:nvSpPr>
          <p:spPr>
            <a:xfrm>
              <a:off x="7275284" y="3964626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0" name="Rectángulo 39"/>
            <p:cNvSpPr/>
            <p:nvPr/>
          </p:nvSpPr>
          <p:spPr>
            <a:xfrm>
              <a:off x="7275284" y="4715775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Rectángulo 41"/>
            <p:cNvSpPr/>
            <p:nvPr/>
          </p:nvSpPr>
          <p:spPr>
            <a:xfrm>
              <a:off x="8112215" y="2469330"/>
              <a:ext cx="648072" cy="59874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4" name="Rectángulo 43"/>
            <p:cNvSpPr/>
            <p:nvPr/>
          </p:nvSpPr>
          <p:spPr>
            <a:xfrm>
              <a:off x="8112215" y="3220479"/>
              <a:ext cx="648072" cy="59874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5" name="Rectángulo 44"/>
            <p:cNvSpPr/>
            <p:nvPr/>
          </p:nvSpPr>
          <p:spPr>
            <a:xfrm>
              <a:off x="7275284" y="2462328"/>
              <a:ext cx="648072" cy="59874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6" name="Rectángulo 45"/>
            <p:cNvSpPr/>
            <p:nvPr/>
          </p:nvSpPr>
          <p:spPr>
            <a:xfrm>
              <a:off x="7275284" y="3213477"/>
              <a:ext cx="648072" cy="59874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7" name="CuadroTexto 46"/>
            <p:cNvSpPr txBox="1"/>
            <p:nvPr/>
          </p:nvSpPr>
          <p:spPr>
            <a:xfrm>
              <a:off x="6186545" y="1878022"/>
              <a:ext cx="1941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 err="1">
                  <a:solidFill>
                    <a:schemeClr val="bg1">
                      <a:lumMod val="50000"/>
                    </a:schemeClr>
                  </a:solidFill>
                </a:rPr>
                <a:t>Product</a:t>
              </a:r>
              <a:r>
                <a:rPr lang="es-ES" sz="2000" b="1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s-ES" sz="2000" b="1" dirty="0" err="1">
                  <a:solidFill>
                    <a:schemeClr val="bg1">
                      <a:lumMod val="50000"/>
                    </a:schemeClr>
                  </a:solidFill>
                </a:rPr>
                <a:t>Backlog</a:t>
              </a:r>
              <a:endParaRPr lang="es-ES" sz="20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9" name="Rectángulo 48"/>
            <p:cNvSpPr/>
            <p:nvPr/>
          </p:nvSpPr>
          <p:spPr>
            <a:xfrm>
              <a:off x="6424219" y="3964068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1" name="Rectángulo 50"/>
            <p:cNvSpPr/>
            <p:nvPr/>
          </p:nvSpPr>
          <p:spPr>
            <a:xfrm>
              <a:off x="6424219" y="4715217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2" name="Rectángulo 51"/>
            <p:cNvSpPr/>
            <p:nvPr/>
          </p:nvSpPr>
          <p:spPr>
            <a:xfrm>
              <a:off x="5587288" y="3957066"/>
              <a:ext cx="648072" cy="59874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3" name="Rectángulo 52"/>
            <p:cNvSpPr/>
            <p:nvPr/>
          </p:nvSpPr>
          <p:spPr>
            <a:xfrm>
              <a:off x="5587288" y="4708215"/>
              <a:ext cx="648072" cy="59874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5" name="Rectángulo 54"/>
            <p:cNvSpPr/>
            <p:nvPr/>
          </p:nvSpPr>
          <p:spPr>
            <a:xfrm>
              <a:off x="6424219" y="2461770"/>
              <a:ext cx="648072" cy="59874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7" name="Rectángulo 56"/>
            <p:cNvSpPr/>
            <p:nvPr/>
          </p:nvSpPr>
          <p:spPr>
            <a:xfrm>
              <a:off x="6424219" y="3212919"/>
              <a:ext cx="648072" cy="59874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8" name="Rectángulo 57"/>
            <p:cNvSpPr/>
            <p:nvPr/>
          </p:nvSpPr>
          <p:spPr>
            <a:xfrm>
              <a:off x="5587288" y="2454768"/>
              <a:ext cx="648072" cy="59874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Rectángulo 58"/>
            <p:cNvSpPr/>
            <p:nvPr/>
          </p:nvSpPr>
          <p:spPr>
            <a:xfrm>
              <a:off x="5587288" y="3205917"/>
              <a:ext cx="648072" cy="59874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6" name="Rectángulo 65"/>
            <p:cNvSpPr/>
            <p:nvPr/>
          </p:nvSpPr>
          <p:spPr>
            <a:xfrm>
              <a:off x="11106157" y="3964068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Rectángulo 66"/>
            <p:cNvSpPr/>
            <p:nvPr/>
          </p:nvSpPr>
          <p:spPr>
            <a:xfrm>
              <a:off x="11106157" y="4715217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8" name="Rectángulo 67"/>
            <p:cNvSpPr/>
            <p:nvPr/>
          </p:nvSpPr>
          <p:spPr>
            <a:xfrm>
              <a:off x="10269226" y="3957066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9" name="Rectángulo 68"/>
            <p:cNvSpPr/>
            <p:nvPr/>
          </p:nvSpPr>
          <p:spPr>
            <a:xfrm>
              <a:off x="10269226" y="4708215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Rectángulo 69"/>
            <p:cNvSpPr/>
            <p:nvPr/>
          </p:nvSpPr>
          <p:spPr>
            <a:xfrm>
              <a:off x="9418161" y="3956508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Rectángulo 70"/>
            <p:cNvSpPr/>
            <p:nvPr/>
          </p:nvSpPr>
          <p:spPr>
            <a:xfrm>
              <a:off x="9418161" y="4707657"/>
              <a:ext cx="648072" cy="59874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2" name="Rectángulo 71"/>
            <p:cNvSpPr/>
            <p:nvPr/>
          </p:nvSpPr>
          <p:spPr>
            <a:xfrm>
              <a:off x="6356866" y="3885959"/>
              <a:ext cx="2509563" cy="1487257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73" name="Conector recto de flecha 72"/>
            <p:cNvCxnSpPr/>
            <p:nvPr/>
          </p:nvCxnSpPr>
          <p:spPr>
            <a:xfrm>
              <a:off x="8976320" y="4620020"/>
              <a:ext cx="360040" cy="0"/>
            </a:xfrm>
            <a:prstGeom prst="straightConnector1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4" name="CuadroTexto 73"/>
            <p:cNvSpPr txBox="1"/>
            <p:nvPr/>
          </p:nvSpPr>
          <p:spPr>
            <a:xfrm>
              <a:off x="9700091" y="3417074"/>
              <a:ext cx="1941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>
                  <a:solidFill>
                    <a:schemeClr val="bg1">
                      <a:lumMod val="50000"/>
                    </a:schemeClr>
                  </a:solidFill>
                </a:rPr>
                <a:t>Sprint </a:t>
              </a:r>
              <a:r>
                <a:rPr lang="es-ES" sz="2000" b="1" dirty="0" err="1">
                  <a:solidFill>
                    <a:schemeClr val="bg1">
                      <a:lumMod val="50000"/>
                    </a:schemeClr>
                  </a:solidFill>
                </a:rPr>
                <a:t>Backlog</a:t>
              </a:r>
              <a:endParaRPr lang="es-ES" sz="20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75" name="Conector recto de flecha 74"/>
            <p:cNvCxnSpPr/>
            <p:nvPr/>
          </p:nvCxnSpPr>
          <p:spPr>
            <a:xfrm>
              <a:off x="4850205" y="3817184"/>
              <a:ext cx="551732" cy="9525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CuadroTexto 77"/>
            <p:cNvSpPr txBox="1"/>
            <p:nvPr/>
          </p:nvSpPr>
          <p:spPr>
            <a:xfrm>
              <a:off x="5911324" y="5991041"/>
              <a:ext cx="26585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i="1" dirty="0">
                  <a:solidFill>
                    <a:schemeClr val="bg1">
                      <a:lumMod val="65000"/>
                    </a:schemeClr>
                  </a:solidFill>
                </a:rPr>
                <a:t>Historias de Usuario</a:t>
              </a:r>
            </a:p>
          </p:txBody>
        </p:sp>
        <p:sp>
          <p:nvSpPr>
            <p:cNvPr id="79" name="CuadroTexto 78"/>
            <p:cNvSpPr txBox="1"/>
            <p:nvPr/>
          </p:nvSpPr>
          <p:spPr>
            <a:xfrm>
              <a:off x="886811" y="6245316"/>
              <a:ext cx="43013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i="1" dirty="0">
                  <a:solidFill>
                    <a:schemeClr val="bg1">
                      <a:lumMod val="65000"/>
                    </a:schemeClr>
                  </a:solidFill>
                </a:rPr>
                <a:t>Mejoras (épicas) e Incidencias</a:t>
              </a:r>
            </a:p>
          </p:txBody>
        </p:sp>
        <p:cxnSp>
          <p:nvCxnSpPr>
            <p:cNvPr id="81" name="Conector recto 80"/>
            <p:cNvCxnSpPr>
              <a:stCxn id="79" idx="0"/>
              <a:endCxn id="20" idx="2"/>
            </p:cNvCxnSpPr>
            <p:nvPr/>
          </p:nvCxnSpPr>
          <p:spPr>
            <a:xfrm flipH="1" flipV="1">
              <a:off x="2675620" y="5314524"/>
              <a:ext cx="361867" cy="93079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Conector recto 81"/>
            <p:cNvCxnSpPr>
              <a:stCxn id="79" idx="0"/>
              <a:endCxn id="21" idx="2"/>
            </p:cNvCxnSpPr>
            <p:nvPr/>
          </p:nvCxnSpPr>
          <p:spPr>
            <a:xfrm flipH="1" flipV="1">
              <a:off x="875420" y="5321526"/>
              <a:ext cx="2162067" cy="9237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Conector recto 84"/>
            <p:cNvCxnSpPr>
              <a:stCxn id="79" idx="0"/>
              <a:endCxn id="16" idx="2"/>
            </p:cNvCxnSpPr>
            <p:nvPr/>
          </p:nvCxnSpPr>
          <p:spPr>
            <a:xfrm flipV="1">
              <a:off x="3037487" y="5321526"/>
              <a:ext cx="475064" cy="92379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Conector recto 87"/>
            <p:cNvCxnSpPr>
              <a:stCxn id="79" idx="0"/>
              <a:endCxn id="15" idx="2"/>
            </p:cNvCxnSpPr>
            <p:nvPr/>
          </p:nvCxnSpPr>
          <p:spPr>
            <a:xfrm flipV="1">
              <a:off x="3037487" y="5314524"/>
              <a:ext cx="1324212" cy="930792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Conector recto 94"/>
            <p:cNvCxnSpPr>
              <a:stCxn id="78" idx="0"/>
              <a:endCxn id="38" idx="2"/>
            </p:cNvCxnSpPr>
            <p:nvPr/>
          </p:nvCxnSpPr>
          <p:spPr>
            <a:xfrm flipV="1">
              <a:off x="7240585" y="5321526"/>
              <a:ext cx="1195666" cy="669515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Conector recto 97"/>
            <p:cNvCxnSpPr>
              <a:stCxn id="78" idx="0"/>
              <a:endCxn id="53" idx="2"/>
            </p:cNvCxnSpPr>
            <p:nvPr/>
          </p:nvCxnSpPr>
          <p:spPr>
            <a:xfrm flipH="1" flipV="1">
              <a:off x="5911324" y="5306964"/>
              <a:ext cx="1329261" cy="684077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Conector recto 100"/>
            <p:cNvCxnSpPr>
              <a:stCxn id="78" idx="0"/>
              <a:endCxn id="51" idx="2"/>
            </p:cNvCxnSpPr>
            <p:nvPr/>
          </p:nvCxnSpPr>
          <p:spPr>
            <a:xfrm flipH="1" flipV="1">
              <a:off x="6748255" y="5313966"/>
              <a:ext cx="492330" cy="677075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4" name="Conector recto 103"/>
            <p:cNvCxnSpPr>
              <a:stCxn id="78" idx="0"/>
              <a:endCxn id="40" idx="2"/>
            </p:cNvCxnSpPr>
            <p:nvPr/>
          </p:nvCxnSpPr>
          <p:spPr>
            <a:xfrm flipV="1">
              <a:off x="7240585" y="5314524"/>
              <a:ext cx="358735" cy="676517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026" name="Picture 2" descr="El Gerbage Rojo De La Basura Del Icono Recicla Vector Del Icono Del Diseño  Gráfico De La Papelera Solo Ilustración del Vector - Ilustración de basura,  papelera: 11397894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8422" y="5498629"/>
              <a:ext cx="855757" cy="657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9" name="Conector curvado 118"/>
            <p:cNvCxnSpPr>
              <a:endCxn id="1026" idx="0"/>
            </p:cNvCxnSpPr>
            <p:nvPr/>
          </p:nvCxnSpPr>
          <p:spPr>
            <a:xfrm rot="16200000" flipH="1">
              <a:off x="731012" y="4443339"/>
              <a:ext cx="1664915" cy="445663"/>
            </a:xfrm>
            <a:prstGeom prst="curvedConnector3">
              <a:avLst>
                <a:gd name="adj1" fmla="val 760"/>
              </a:avLst>
            </a:prstGeom>
            <a:ln>
              <a:prstDash val="sysDot"/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33" name="CuadroTexto 132"/>
            <p:cNvSpPr txBox="1"/>
            <p:nvPr/>
          </p:nvSpPr>
          <p:spPr>
            <a:xfrm>
              <a:off x="1286345" y="4070702"/>
              <a:ext cx="979059" cy="5847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b="1" dirty="0">
                  <a:solidFill>
                    <a:srgbClr val="C00000"/>
                  </a:solidFill>
                </a:rPr>
                <a:t>Descartadas</a:t>
              </a:r>
            </a:p>
            <a:p>
              <a:pPr algn="ctr"/>
              <a:r>
                <a:rPr lang="es-ES" sz="2000" b="1" dirty="0">
                  <a:solidFill>
                    <a:srgbClr val="C00000"/>
                  </a:solidFill>
                  <a:sym typeface="Wingdings" panose="05000000000000000000" pitchFamily="2" charset="2"/>
                </a:rPr>
                <a:t></a:t>
              </a:r>
              <a:endParaRPr lang="es-ES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134" name="CuadroTexto 133"/>
            <p:cNvSpPr txBox="1"/>
            <p:nvPr/>
          </p:nvSpPr>
          <p:spPr>
            <a:xfrm>
              <a:off x="1297683" y="3229686"/>
              <a:ext cx="979059" cy="5847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000" b="1" dirty="0">
                  <a:solidFill>
                    <a:srgbClr val="00B050"/>
                  </a:solidFill>
                  <a:sym typeface="Wingdings" panose="05000000000000000000" pitchFamily="2" charset="2"/>
                </a:rPr>
                <a:t></a:t>
              </a:r>
              <a:endParaRPr lang="es-ES" sz="2000" b="1" dirty="0">
                <a:solidFill>
                  <a:srgbClr val="00B050"/>
                </a:solidFill>
              </a:endParaRPr>
            </a:p>
            <a:p>
              <a:pPr algn="ctr"/>
              <a:r>
                <a:rPr lang="es-ES" sz="1200" b="1" dirty="0">
                  <a:solidFill>
                    <a:srgbClr val="00B050"/>
                  </a:solidFill>
                </a:rPr>
                <a:t>Validadas</a:t>
              </a:r>
              <a:endParaRPr lang="es-ES" sz="2000" b="1" dirty="0">
                <a:solidFill>
                  <a:srgbClr val="00B050"/>
                </a:solidFill>
              </a:endParaRPr>
            </a:p>
          </p:txBody>
        </p:sp>
        <p:cxnSp>
          <p:nvCxnSpPr>
            <p:cNvPr id="31" name="Conector recto de flecha 30"/>
            <p:cNvCxnSpPr/>
            <p:nvPr/>
          </p:nvCxnSpPr>
          <p:spPr>
            <a:xfrm>
              <a:off x="1337981" y="3826709"/>
              <a:ext cx="869587" cy="0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CuadroTexto 75"/>
            <p:cNvSpPr txBox="1"/>
            <p:nvPr/>
          </p:nvSpPr>
          <p:spPr>
            <a:xfrm>
              <a:off x="6827315" y="1412122"/>
              <a:ext cx="40899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BACKLOG DE HISTORIAS DE USUARO</a:t>
              </a:r>
              <a:endParaRPr lang="es-E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7" name="CuadroTexto 76"/>
            <p:cNvSpPr txBox="1"/>
            <p:nvPr/>
          </p:nvSpPr>
          <p:spPr>
            <a:xfrm>
              <a:off x="1199456" y="1414665"/>
              <a:ext cx="2637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BACKLOG DE MEJORAS</a:t>
              </a:r>
              <a:endParaRPr lang="es-E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" name="Elipse 2"/>
            <p:cNvSpPr/>
            <p:nvPr/>
          </p:nvSpPr>
          <p:spPr>
            <a:xfrm>
              <a:off x="810487" y="1398993"/>
              <a:ext cx="400448" cy="3975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0" name="CuadroTexto 79"/>
            <p:cNvSpPr txBox="1"/>
            <p:nvPr/>
          </p:nvSpPr>
          <p:spPr>
            <a:xfrm>
              <a:off x="854634" y="1403452"/>
              <a:ext cx="241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>
                  <a:solidFill>
                    <a:schemeClr val="bg1"/>
                  </a:solidFill>
                </a:rPr>
                <a:t>1</a:t>
              </a:r>
              <a:endParaRPr lang="es-ES" sz="2000" dirty="0">
                <a:solidFill>
                  <a:schemeClr val="bg1"/>
                </a:solidFill>
              </a:endParaRPr>
            </a:p>
          </p:txBody>
        </p:sp>
        <p:sp>
          <p:nvSpPr>
            <p:cNvPr id="83" name="Elipse 82"/>
            <p:cNvSpPr/>
            <p:nvPr/>
          </p:nvSpPr>
          <p:spPr>
            <a:xfrm>
              <a:off x="6386878" y="1391991"/>
              <a:ext cx="400448" cy="3975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4" name="CuadroTexto 83"/>
            <p:cNvSpPr txBox="1"/>
            <p:nvPr/>
          </p:nvSpPr>
          <p:spPr>
            <a:xfrm>
              <a:off x="6431025" y="1396450"/>
              <a:ext cx="241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>
                  <a:solidFill>
                    <a:schemeClr val="bg1"/>
                  </a:solidFill>
                </a:rPr>
                <a:t>2</a:t>
              </a:r>
              <a:endParaRPr lang="es-E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13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54871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Los 2 niveles del </a:t>
            </a:r>
            <a:r>
              <a:rPr kumimoji="0" lang="es-ES" altLang="es-E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Backlog</a:t>
            </a:r>
            <a:endParaRPr kumimoji="0" lang="es-ES" altLang="es-ES" sz="4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7528952" y="1594548"/>
            <a:ext cx="4089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BACKLOG DE HISTORIAS DE USUARO</a:t>
            </a:r>
            <a:endParaRPr lang="es-E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1904413" y="1611019"/>
            <a:ext cx="2637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BACKLOG DE MEJORAS</a:t>
            </a:r>
            <a:endParaRPr lang="es-E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Elipse 12"/>
          <p:cNvSpPr/>
          <p:nvPr/>
        </p:nvSpPr>
        <p:spPr>
          <a:xfrm>
            <a:off x="1515444" y="1595347"/>
            <a:ext cx="400448" cy="39756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CuadroTexto 13"/>
          <p:cNvSpPr txBox="1"/>
          <p:nvPr/>
        </p:nvSpPr>
        <p:spPr>
          <a:xfrm>
            <a:off x="1559591" y="1599806"/>
            <a:ext cx="241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chemeClr val="bg1"/>
                </a:solidFill>
              </a:rPr>
              <a:t>1</a:t>
            </a:r>
            <a:endParaRPr lang="es-ES" sz="2000" dirty="0">
              <a:solidFill>
                <a:schemeClr val="bg1"/>
              </a:solidFill>
            </a:endParaRPr>
          </a:p>
        </p:txBody>
      </p:sp>
      <p:sp>
        <p:nvSpPr>
          <p:cNvPr id="15" name="Elipse 14"/>
          <p:cNvSpPr/>
          <p:nvPr/>
        </p:nvSpPr>
        <p:spPr>
          <a:xfrm>
            <a:off x="7088515" y="1574417"/>
            <a:ext cx="400448" cy="39756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CuadroTexto 15"/>
          <p:cNvSpPr txBox="1"/>
          <p:nvPr/>
        </p:nvSpPr>
        <p:spPr>
          <a:xfrm>
            <a:off x="7132662" y="1578876"/>
            <a:ext cx="241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chemeClr val="bg1"/>
                </a:solidFill>
              </a:rPr>
              <a:t>2</a:t>
            </a:r>
            <a:endParaRPr lang="es-ES" sz="2000" dirty="0">
              <a:solidFill>
                <a:schemeClr val="bg1"/>
              </a:solidFill>
            </a:endParaRPr>
          </a:p>
        </p:txBody>
      </p:sp>
      <p:pic>
        <p:nvPicPr>
          <p:cNvPr id="68" name="Imagen 6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79" y="1986611"/>
            <a:ext cx="5985683" cy="4668996"/>
          </a:xfrm>
          <a:prstGeom prst="rect">
            <a:avLst/>
          </a:prstGeom>
        </p:spPr>
      </p:pic>
      <p:pic>
        <p:nvPicPr>
          <p:cNvPr id="76" name="Imagen 7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4" r="694" b="1845"/>
          <a:stretch/>
        </p:blipFill>
        <p:spPr bwMode="auto">
          <a:xfrm>
            <a:off x="6217628" y="2011129"/>
            <a:ext cx="5914882" cy="45441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3836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359696" y="2704137"/>
            <a:ext cx="60486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s-ES" altLang="es-ES" sz="4800" b="1" dirty="0">
                <a:solidFill>
                  <a:srgbClr val="17375E"/>
                </a:solidFill>
                <a:latin typeface="Arial Narrow" panose="020B0606020202030204" pitchFamily="34" charset="0"/>
              </a:rPr>
              <a:t>GESTIÓN DE MEJORAS</a:t>
            </a:r>
            <a:endParaRPr kumimoji="0" lang="es-ES" altLang="es-ES" sz="4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  <a:ea typeface="MS PGothic" panose="020B0600070205080204" pitchFamily="34" charset="-128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940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665630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</a:rPr>
              <a:t>Gestión de Mejoras: </a:t>
            </a:r>
            <a:r>
              <a:rPr lang="es-ES" altLang="es-ES" sz="4000" b="1" dirty="0">
                <a:solidFill>
                  <a:srgbClr val="17375E"/>
                </a:solidFill>
                <a:latin typeface="Arial Narrow" panose="020B0606020202030204" pitchFamily="34" charset="0"/>
              </a:rPr>
              <a:t>“Aprobación” o “No Aprobación”</a:t>
            </a:r>
            <a:endParaRPr kumimoji="0" lang="es-ES" altLang="es-ES" sz="40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5515" y="6356350"/>
            <a:ext cx="654968" cy="365125"/>
          </a:xfrm>
        </p:spPr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3" name="Rectángulo redondeado 12"/>
          <p:cNvSpPr/>
          <p:nvPr/>
        </p:nvSpPr>
        <p:spPr>
          <a:xfrm>
            <a:off x="201529" y="2749569"/>
            <a:ext cx="11738716" cy="226360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432931" y="2718885"/>
            <a:ext cx="11793502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/>
              <a:t>A través de Mi Centro de Servicios, cualquier usuario DMSAS es capaz de enviar sugerencias, mejoras e incidencias de un aplicativo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/>
              <a:t>Las Mejoras se registrarán en la </a:t>
            </a:r>
            <a:r>
              <a:rPr lang="es-ES" sz="1600" dirty="0" err="1"/>
              <a:t>Wishlist</a:t>
            </a:r>
            <a:r>
              <a:rPr lang="es-ES" sz="1600" dirty="0"/>
              <a:t> de JIRA.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/>
              <a:t>En la </a:t>
            </a:r>
            <a:r>
              <a:rPr lang="es-ES" sz="1600" dirty="0" err="1"/>
              <a:t>Wishlist</a:t>
            </a:r>
            <a:r>
              <a:rPr lang="es-ES" sz="1600" dirty="0"/>
              <a:t>, las Mejoras podemos: Aprobarlas o Rechazarlas o Escalarlas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ES" sz="16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" sz="1600" b="1" i="1" dirty="0"/>
              <a:t>NOTA IMPORTANTE: </a:t>
            </a:r>
            <a:r>
              <a:rPr lang="es-ES" sz="1600" i="1" dirty="0"/>
              <a:t>Cuando una Mejora se </a:t>
            </a:r>
            <a:r>
              <a:rPr lang="es-ES" sz="1600" b="1" i="1" dirty="0"/>
              <a:t>Acepte, Rechace</a:t>
            </a:r>
            <a:r>
              <a:rPr lang="es-ES" sz="1600" i="1" dirty="0"/>
              <a:t> o </a:t>
            </a:r>
            <a:r>
              <a:rPr lang="es-ES" sz="1600" b="1" i="1" dirty="0"/>
              <a:t>Escale , el usuario </a:t>
            </a:r>
            <a:r>
              <a:rPr lang="es-ES" sz="1600" i="1" dirty="0"/>
              <a:t>que propuso esa Mejora </a:t>
            </a:r>
            <a:r>
              <a:rPr lang="es-ES" sz="1600" b="1" i="1" dirty="0"/>
              <a:t>será informado de la resolución </a:t>
            </a:r>
            <a:r>
              <a:rPr lang="es-ES" sz="1600" i="1" dirty="0"/>
              <a:t>de la misma a través de un proceso automático</a:t>
            </a:r>
          </a:p>
        </p:txBody>
      </p:sp>
    </p:spTree>
    <p:extLst>
      <p:ext uri="{BB962C8B-B14F-4D97-AF65-F5344CB8AC3E}">
        <p14:creationId xmlns:p14="http://schemas.microsoft.com/office/powerpoint/2010/main" val="390999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4">
            <a:extLst>
              <a:ext uri="{FF2B5EF4-FFF2-40B4-BE49-F238E27FC236}">
                <a16:creationId xmlns:a16="http://schemas.microsoft.com/office/drawing/2014/main" id="{A3055C2C-AA11-D640-8DD8-9DA840F31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5066" y="87313"/>
            <a:ext cx="30428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Sprint 0 – Taller uso de JIRA</a:t>
            </a:r>
          </a:p>
        </p:txBody>
      </p:sp>
      <p:sp>
        <p:nvSpPr>
          <p:cNvPr id="6" name="Marcador de texto 1">
            <a:extLst>
              <a:ext uri="{FF2B5EF4-FFF2-40B4-BE49-F238E27FC236}">
                <a16:creationId xmlns:a16="http://schemas.microsoft.com/office/drawing/2014/main" id="{1B828EBC-B3D2-40D0-B229-D7BF173E6E41}"/>
              </a:ext>
            </a:extLst>
          </p:cNvPr>
          <p:cNvSpPr txBox="1">
            <a:spLocks/>
          </p:cNvSpPr>
          <p:nvPr/>
        </p:nvSpPr>
        <p:spPr>
          <a:xfrm>
            <a:off x="351025" y="263304"/>
            <a:ext cx="11449272" cy="10081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itchFamily="49" charset="0"/>
              <a:buChar char="o"/>
              <a:defRPr sz="1800" kern="1200">
                <a:solidFill>
                  <a:schemeClr val="tx2">
                    <a:lumMod val="75000"/>
                  </a:schemeClr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s-ES" alt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</a:rPr>
              <a:t>Gestión de Mejoras: Aprobar Mejoras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D5E0887-E91E-47C8-BB70-D7EB8CD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5515" y="6356350"/>
            <a:ext cx="654968" cy="365125"/>
          </a:xfrm>
        </p:spPr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1198-D50D-4EFA-BC26-0CB323897433}" type="slidenum">
              <a:rPr kumimoji="0" lang="es-E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itchFamily="34" charset="0"/>
                <a:ea typeface="MS PGothic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E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9" name="Rectángulo redondeado 18"/>
          <p:cNvSpPr/>
          <p:nvPr/>
        </p:nvSpPr>
        <p:spPr>
          <a:xfrm>
            <a:off x="206303" y="5428168"/>
            <a:ext cx="11738716" cy="57469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21"/>
          <p:cNvSpPr/>
          <p:nvPr/>
        </p:nvSpPr>
        <p:spPr>
          <a:xfrm>
            <a:off x="351025" y="5430157"/>
            <a:ext cx="8481279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ES" sz="1600" dirty="0"/>
              <a:t>Una vez aprobadas, </a:t>
            </a:r>
            <a:r>
              <a:rPr lang="es-ES" sz="1600" dirty="0" err="1"/>
              <a:t>lasMejoras</a:t>
            </a:r>
            <a:r>
              <a:rPr lang="es-ES" sz="1600" dirty="0"/>
              <a:t> pasarán desde la </a:t>
            </a:r>
            <a:r>
              <a:rPr lang="es-ES" sz="1600" b="1" dirty="0" err="1"/>
              <a:t>Wishlist</a:t>
            </a:r>
            <a:r>
              <a:rPr lang="es-ES" sz="1600" b="1" dirty="0"/>
              <a:t> </a:t>
            </a:r>
            <a:r>
              <a:rPr lang="es-ES" sz="1600" dirty="0"/>
              <a:t>hacia el </a:t>
            </a:r>
            <a:r>
              <a:rPr lang="es-ES" sz="1600" b="1" dirty="0" err="1"/>
              <a:t>Backlog</a:t>
            </a:r>
            <a:r>
              <a:rPr lang="es-ES" sz="1600" b="1" dirty="0"/>
              <a:t> de Mejoras</a:t>
            </a:r>
          </a:p>
        </p:txBody>
      </p:sp>
      <p:pic>
        <p:nvPicPr>
          <p:cNvPr id="31" name="Imagen 3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65637"/>
            <a:ext cx="4601210" cy="3009900"/>
          </a:xfrm>
          <a:prstGeom prst="rect">
            <a:avLst/>
          </a:prstGeom>
        </p:spPr>
      </p:pic>
      <p:pic>
        <p:nvPicPr>
          <p:cNvPr id="32" name="Imagen 3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426" y="2170828"/>
            <a:ext cx="5450205" cy="29038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97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theme/theme1.xml><?xml version="1.0" encoding="utf-8"?>
<a:theme xmlns:a="http://schemas.openxmlformats.org/drawingml/2006/main" name="Diseño personalizado">
  <a:themeElements>
    <a:clrScheme name="Escala de grise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7A1368CFF5E64AB755F539871FF7F5" ma:contentTypeVersion="13" ma:contentTypeDescription="Create a new document." ma:contentTypeScope="" ma:versionID="fcff5d5c06391a6f5df3219b326cc06b">
  <xsd:schema xmlns:xsd="http://www.w3.org/2001/XMLSchema" xmlns:xs="http://www.w3.org/2001/XMLSchema" xmlns:p="http://schemas.microsoft.com/office/2006/metadata/properties" xmlns:ns3="ef5b6d45-5bdc-4885-9e93-21e77af8eb98" xmlns:ns4="4071a978-949a-4036-ae75-cb45b339e015" targetNamespace="http://schemas.microsoft.com/office/2006/metadata/properties" ma:root="true" ma:fieldsID="a2210f65f7836225f0eb545a60eb4c28" ns3:_="" ns4:_="">
    <xsd:import namespace="ef5b6d45-5bdc-4885-9e93-21e77af8eb98"/>
    <xsd:import namespace="4071a978-949a-4036-ae75-cb45b339e01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5b6d45-5bdc-4885-9e93-21e77af8eb9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71a978-949a-4036-ae75-cb45b339e0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3AF8565-B2B2-4CF5-BB7A-BD5E552E27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5b6d45-5bdc-4885-9e93-21e77af8eb98"/>
    <ds:schemaRef ds:uri="4071a978-949a-4036-ae75-cb45b339e0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37544D-EA00-421E-B6BC-F839AE66A3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CED9F6-2972-4EBE-98CB-3D4C4D02313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071a978-949a-4036-ae75-cb45b339e015"/>
    <ds:schemaRef ds:uri="ef5b6d45-5bdc-4885-9e93-21e77af8eb9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62546</TotalTime>
  <Words>1108</Words>
  <Application>Microsoft Macintosh PowerPoint</Application>
  <PresentationFormat>Panorámica</PresentationFormat>
  <Paragraphs>194</Paragraphs>
  <Slides>28</Slides>
  <Notes>28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28</vt:i4>
      </vt:variant>
    </vt:vector>
  </HeadingPairs>
  <TitlesOfParts>
    <vt:vector size="35" baseType="lpstr">
      <vt:lpstr>Arial</vt:lpstr>
      <vt:lpstr>Arial Narrow</vt:lpstr>
      <vt:lpstr>Calibri</vt:lpstr>
      <vt:lpstr>Courier New</vt:lpstr>
      <vt:lpstr>Wingdings</vt:lpstr>
      <vt:lpstr>Diseño personalizado</vt:lpstr>
      <vt:lpstr>1_Diseño personalizado</vt:lpstr>
      <vt:lpstr>Taller del Uso de JIRA en la STIC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CD Lanzamiento Asistencial v3.3</dc:title>
  <dc:creator>Scrum Master Office STIC</dc:creator>
  <cp:lastModifiedBy>David Caro de la Cruz</cp:lastModifiedBy>
  <cp:revision>1677</cp:revision>
  <cp:lastPrinted>2016-06-27T09:45:08Z</cp:lastPrinted>
  <dcterms:created xsi:type="dcterms:W3CDTF">2013-11-06T05:43:15Z</dcterms:created>
  <dcterms:modified xsi:type="dcterms:W3CDTF">2021-05-04T09:47:55Z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0x010100FF7A1368CFF5E64AB755F539871FF7F5</vt:lpwstr>
  </property>
</Properties>
</file>