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4"/>
    <p:sldMasterId id="2147483790" r:id="rId5"/>
    <p:sldMasterId id="2147483795" r:id="rId6"/>
  </p:sldMasterIdLst>
  <p:notesMasterIdLst>
    <p:notesMasterId r:id="rId46"/>
  </p:notesMasterIdLst>
  <p:handoutMasterIdLst>
    <p:handoutMasterId r:id="rId47"/>
  </p:handoutMasterIdLst>
  <p:sldIdLst>
    <p:sldId id="401" r:id="rId7"/>
    <p:sldId id="507" r:id="rId8"/>
    <p:sldId id="406" r:id="rId9"/>
    <p:sldId id="412" r:id="rId10"/>
    <p:sldId id="460" r:id="rId11"/>
    <p:sldId id="482" r:id="rId12"/>
    <p:sldId id="483" r:id="rId13"/>
    <p:sldId id="413" r:id="rId14"/>
    <p:sldId id="481" r:id="rId15"/>
    <p:sldId id="489" r:id="rId16"/>
    <p:sldId id="484" r:id="rId17"/>
    <p:sldId id="485" r:id="rId18"/>
    <p:sldId id="487" r:id="rId19"/>
    <p:sldId id="486" r:id="rId20"/>
    <p:sldId id="488" r:id="rId21"/>
    <p:sldId id="495" r:id="rId22"/>
    <p:sldId id="496" r:id="rId23"/>
    <p:sldId id="490" r:id="rId24"/>
    <p:sldId id="497" r:id="rId25"/>
    <p:sldId id="414" r:id="rId26"/>
    <p:sldId id="480" r:id="rId27"/>
    <p:sldId id="492" r:id="rId28"/>
    <p:sldId id="493" r:id="rId29"/>
    <p:sldId id="498" r:id="rId30"/>
    <p:sldId id="415" r:id="rId31"/>
    <p:sldId id="380" r:id="rId32"/>
    <p:sldId id="479" r:id="rId33"/>
    <p:sldId id="499" r:id="rId34"/>
    <p:sldId id="500" r:id="rId35"/>
    <p:sldId id="506" r:id="rId36"/>
    <p:sldId id="494" r:id="rId37"/>
    <p:sldId id="501" r:id="rId38"/>
    <p:sldId id="502" r:id="rId39"/>
    <p:sldId id="503" r:id="rId40"/>
    <p:sldId id="504" r:id="rId41"/>
    <p:sldId id="505" r:id="rId42"/>
    <p:sldId id="410" r:id="rId43"/>
    <p:sldId id="478" r:id="rId44"/>
    <p:sldId id="411" r:id="rId45"/>
  </p:sldIdLst>
  <p:sldSz cx="12192000" cy="6858000"/>
  <p:notesSz cx="9872663" cy="14301788"/>
  <p:defaultTextStyle>
    <a:defPPr>
      <a:defRPr lang="es-ES"/>
    </a:defPPr>
    <a:lvl1pPr algn="l" defTabSz="457200"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5pPr>
    <a:lvl6pPr marL="2286000" algn="l" defTabSz="914400" rtl="0" eaLnBrk="1" latinLnBrk="0" hangingPunct="1">
      <a:defRPr kern="1200">
        <a:solidFill>
          <a:schemeClr val="tx1"/>
        </a:solidFill>
        <a:latin typeface="Calibri" pitchFamily="34" charset="0"/>
        <a:ea typeface="MS PGothic" pitchFamily="34" charset="-128"/>
        <a:cs typeface="+mn-cs"/>
      </a:defRPr>
    </a:lvl6pPr>
    <a:lvl7pPr marL="2743200" algn="l" defTabSz="914400" rtl="0" eaLnBrk="1" latinLnBrk="0" hangingPunct="1">
      <a:defRPr kern="1200">
        <a:solidFill>
          <a:schemeClr val="tx1"/>
        </a:solidFill>
        <a:latin typeface="Calibri" pitchFamily="34" charset="0"/>
        <a:ea typeface="MS PGothic" pitchFamily="34" charset="-128"/>
        <a:cs typeface="+mn-cs"/>
      </a:defRPr>
    </a:lvl7pPr>
    <a:lvl8pPr marL="3200400" algn="l" defTabSz="914400" rtl="0" eaLnBrk="1" latinLnBrk="0" hangingPunct="1">
      <a:defRPr kern="1200">
        <a:solidFill>
          <a:schemeClr val="tx1"/>
        </a:solidFill>
        <a:latin typeface="Calibri" pitchFamily="34" charset="0"/>
        <a:ea typeface="MS PGothic" pitchFamily="34" charset="-128"/>
        <a:cs typeface="+mn-cs"/>
      </a:defRPr>
    </a:lvl8pPr>
    <a:lvl9pPr marL="3657600" algn="l" defTabSz="914400" rtl="0" eaLnBrk="1" latinLnBrk="0" hangingPunct="1">
      <a:defRPr kern="1200">
        <a:solidFill>
          <a:schemeClr val="tx1"/>
        </a:solidFill>
        <a:latin typeface="Calibri" pitchFamily="34" charset="0"/>
        <a:ea typeface="MS PGothic"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CE6F2"/>
    <a:srgbClr val="4A7EBB"/>
    <a:srgbClr val="CC0000"/>
    <a:srgbClr val="0398D9"/>
    <a:srgbClr val="E5EEF7"/>
    <a:srgbClr val="F3F7FB"/>
    <a:srgbClr val="093846"/>
    <a:srgbClr val="F9FBFD"/>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76" autoAdjust="0"/>
    <p:restoredTop sz="81081" autoAdjust="0"/>
  </p:normalViewPr>
  <p:slideViewPr>
    <p:cSldViewPr snapToObjects="1">
      <p:cViewPr varScale="1">
        <p:scale>
          <a:sx n="59" d="100"/>
          <a:sy n="59" d="100"/>
        </p:scale>
        <p:origin x="1278" y="72"/>
      </p:cViewPr>
      <p:guideLst>
        <p:guide orient="horz" pos="2160"/>
        <p:guide pos="3840"/>
      </p:guideLst>
    </p:cSldViewPr>
  </p:slideViewPr>
  <p:outlineViewPr>
    <p:cViewPr>
      <p:scale>
        <a:sx n="33" d="100"/>
        <a:sy n="33" d="100"/>
      </p:scale>
      <p:origin x="0" y="-13854"/>
    </p:cViewPr>
  </p:outlineViewPr>
  <p:notesTextViewPr>
    <p:cViewPr>
      <p:scale>
        <a:sx n="3" d="2"/>
        <a:sy n="3" d="2"/>
      </p:scale>
      <p:origin x="0" y="0"/>
    </p:cViewPr>
  </p:notesTextViewPr>
  <p:sorterViewPr>
    <p:cViewPr>
      <p:scale>
        <a:sx n="70" d="100"/>
        <a:sy n="70" d="100"/>
      </p:scale>
      <p:origin x="0" y="0"/>
    </p:cViewPr>
  </p:sorterViewPr>
  <p:notesViewPr>
    <p:cSldViewPr snapToObjects="1">
      <p:cViewPr varScale="1">
        <p:scale>
          <a:sx n="56" d="100"/>
          <a:sy n="56" d="100"/>
        </p:scale>
        <p:origin x="2076"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lván Rojas, Jose Luis" userId="ed4841ff-f0bc-4193-9015-c7b42daab052" providerId="ADAL" clId="{E7B52A73-9550-4F51-A403-7D487564B8EA}"/>
    <pc:docChg chg="undo custSel addSld delSld modSld">
      <pc:chgData name="Galván Rojas, Jose Luis" userId="ed4841ff-f0bc-4193-9015-c7b42daab052" providerId="ADAL" clId="{E7B52A73-9550-4F51-A403-7D487564B8EA}" dt="2019-10-23T10:37:36.828" v="5099" actId="20577"/>
      <pc:docMkLst>
        <pc:docMk/>
      </pc:docMkLst>
      <pc:sldChg chg="modNotesTx">
        <pc:chgData name="Galván Rojas, Jose Luis" userId="ed4841ff-f0bc-4193-9015-c7b42daab052" providerId="ADAL" clId="{E7B52A73-9550-4F51-A403-7D487564B8EA}" dt="2019-10-23T06:47:52.368" v="35" actId="20577"/>
        <pc:sldMkLst>
          <pc:docMk/>
          <pc:sldMk cId="2164356399" sldId="362"/>
        </pc:sldMkLst>
      </pc:sldChg>
      <pc:sldChg chg="addSp modSp modNotesTx">
        <pc:chgData name="Galván Rojas, Jose Luis" userId="ed4841ff-f0bc-4193-9015-c7b42daab052" providerId="ADAL" clId="{E7B52A73-9550-4F51-A403-7D487564B8EA}" dt="2019-10-23T06:57:15.413" v="193" actId="20577"/>
        <pc:sldMkLst>
          <pc:docMk/>
          <pc:sldMk cId="4102509458" sldId="363"/>
        </pc:sldMkLst>
        <pc:spChg chg="mod">
          <ac:chgData name="Galván Rojas, Jose Luis" userId="ed4841ff-f0bc-4193-9015-c7b42daab052" providerId="ADAL" clId="{E7B52A73-9550-4F51-A403-7D487564B8EA}" dt="2019-10-23T06:52:29.093" v="105" actId="20577"/>
          <ac:spMkLst>
            <pc:docMk/>
            <pc:sldMk cId="4102509458" sldId="363"/>
            <ac:spMk id="7" creationId="{D74BA12F-95C6-4C0F-ABCC-4C43C997BDCE}"/>
          </ac:spMkLst>
        </pc:spChg>
        <pc:spChg chg="add mod">
          <ac:chgData name="Galván Rojas, Jose Luis" userId="ed4841ff-f0bc-4193-9015-c7b42daab052" providerId="ADAL" clId="{E7B52A73-9550-4F51-A403-7D487564B8EA}" dt="2019-10-23T06:49:38.688" v="82" actId="1076"/>
          <ac:spMkLst>
            <pc:docMk/>
            <pc:sldMk cId="4102509458" sldId="363"/>
            <ac:spMk id="8" creationId="{60179D42-1BB8-445E-9887-0E4C46A348F0}"/>
          </ac:spMkLst>
        </pc:spChg>
        <pc:spChg chg="mod">
          <ac:chgData name="Galván Rojas, Jose Luis" userId="ed4841ff-f0bc-4193-9015-c7b42daab052" providerId="ADAL" clId="{E7B52A73-9550-4F51-A403-7D487564B8EA}" dt="2019-10-23T06:51:48.550" v="100" actId="20577"/>
          <ac:spMkLst>
            <pc:docMk/>
            <pc:sldMk cId="4102509458" sldId="363"/>
            <ac:spMk id="9" creationId="{F5E2DC4F-3757-764C-A05D-C36B27FA54B5}"/>
          </ac:spMkLst>
        </pc:spChg>
        <pc:spChg chg="add mod">
          <ac:chgData name="Galván Rojas, Jose Luis" userId="ed4841ff-f0bc-4193-9015-c7b42daab052" providerId="ADAL" clId="{E7B52A73-9550-4F51-A403-7D487564B8EA}" dt="2019-10-23T06:53:30.385" v="106" actId="1076"/>
          <ac:spMkLst>
            <pc:docMk/>
            <pc:sldMk cId="4102509458" sldId="363"/>
            <ac:spMk id="10" creationId="{B8E380AB-7E82-45EB-8291-3C0CBFDD3D7C}"/>
          </ac:spMkLst>
        </pc:spChg>
      </pc:sldChg>
      <pc:sldChg chg="del">
        <pc:chgData name="Galván Rojas, Jose Luis" userId="ed4841ff-f0bc-4193-9015-c7b42daab052" providerId="ADAL" clId="{E7B52A73-9550-4F51-A403-7D487564B8EA}" dt="2019-10-22T12:57:15.477" v="1" actId="2696"/>
        <pc:sldMkLst>
          <pc:docMk/>
          <pc:sldMk cId="1170676798" sldId="364"/>
        </pc:sldMkLst>
      </pc:sldChg>
      <pc:sldChg chg="addSp delSp modSp add modNotesTx">
        <pc:chgData name="Galván Rojas, Jose Luis" userId="ed4841ff-f0bc-4193-9015-c7b42daab052" providerId="ADAL" clId="{E7B52A73-9550-4F51-A403-7D487564B8EA}" dt="2019-10-23T09:50:44.180" v="2872" actId="6549"/>
        <pc:sldMkLst>
          <pc:docMk/>
          <pc:sldMk cId="2239530732" sldId="364"/>
        </pc:sldMkLst>
        <pc:spChg chg="add del mod">
          <ac:chgData name="Galván Rojas, Jose Luis" userId="ed4841ff-f0bc-4193-9015-c7b42daab052" providerId="ADAL" clId="{E7B52A73-9550-4F51-A403-7D487564B8EA}" dt="2019-10-23T07:01:31.529" v="239" actId="478"/>
          <ac:spMkLst>
            <pc:docMk/>
            <pc:sldMk cId="2239530732" sldId="364"/>
            <ac:spMk id="3" creationId="{1D3175A3-3837-46A2-96C3-356F116CA024}"/>
          </ac:spMkLst>
        </pc:spChg>
        <pc:spChg chg="mod">
          <ac:chgData name="Galván Rojas, Jose Luis" userId="ed4841ff-f0bc-4193-9015-c7b42daab052" providerId="ADAL" clId="{E7B52A73-9550-4F51-A403-7D487564B8EA}" dt="2019-10-23T07:01:02.756" v="233" actId="20577"/>
          <ac:spMkLst>
            <pc:docMk/>
            <pc:sldMk cId="2239530732" sldId="364"/>
            <ac:spMk id="6" creationId="{1B828EBC-B3D2-40D0-B229-D7BF173E6E41}"/>
          </ac:spMkLst>
        </pc:spChg>
        <pc:spChg chg="del">
          <ac:chgData name="Galván Rojas, Jose Luis" userId="ed4841ff-f0bc-4193-9015-c7b42daab052" providerId="ADAL" clId="{E7B52A73-9550-4F51-A403-7D487564B8EA}" dt="2019-10-23T07:01:26.217" v="236" actId="478"/>
          <ac:spMkLst>
            <pc:docMk/>
            <pc:sldMk cId="2239530732" sldId="364"/>
            <ac:spMk id="7" creationId="{D74BA12F-95C6-4C0F-ABCC-4C43C997BDCE}"/>
          </ac:spMkLst>
        </pc:spChg>
        <pc:spChg chg="del">
          <ac:chgData name="Galván Rojas, Jose Luis" userId="ed4841ff-f0bc-4193-9015-c7b42daab052" providerId="ADAL" clId="{E7B52A73-9550-4F51-A403-7D487564B8EA}" dt="2019-10-23T07:01:21.995" v="234" actId="478"/>
          <ac:spMkLst>
            <pc:docMk/>
            <pc:sldMk cId="2239530732" sldId="364"/>
            <ac:spMk id="8" creationId="{60179D42-1BB8-445E-9887-0E4C46A348F0}"/>
          </ac:spMkLst>
        </pc:spChg>
        <pc:spChg chg="del mod">
          <ac:chgData name="Galván Rojas, Jose Luis" userId="ed4841ff-f0bc-4193-9015-c7b42daab052" providerId="ADAL" clId="{E7B52A73-9550-4F51-A403-7D487564B8EA}" dt="2019-10-23T07:01:29.166" v="238" actId="478"/>
          <ac:spMkLst>
            <pc:docMk/>
            <pc:sldMk cId="2239530732" sldId="364"/>
            <ac:spMk id="9" creationId="{F5E2DC4F-3757-764C-A05D-C36B27FA54B5}"/>
          </ac:spMkLst>
        </pc:spChg>
        <pc:spChg chg="del">
          <ac:chgData name="Galván Rojas, Jose Luis" userId="ed4841ff-f0bc-4193-9015-c7b42daab052" providerId="ADAL" clId="{E7B52A73-9550-4F51-A403-7D487564B8EA}" dt="2019-10-23T07:01:24.067" v="235" actId="478"/>
          <ac:spMkLst>
            <pc:docMk/>
            <pc:sldMk cId="2239530732" sldId="364"/>
            <ac:spMk id="10" creationId="{B8E380AB-7E82-45EB-8291-3C0CBFDD3D7C}"/>
          </ac:spMkLst>
        </pc:spChg>
        <pc:spChg chg="add mod">
          <ac:chgData name="Galván Rojas, Jose Luis" userId="ed4841ff-f0bc-4193-9015-c7b42daab052" providerId="ADAL" clId="{E7B52A73-9550-4F51-A403-7D487564B8EA}" dt="2019-10-23T07:11:33.720" v="912" actId="14100"/>
          <ac:spMkLst>
            <pc:docMk/>
            <pc:sldMk cId="2239530732" sldId="364"/>
            <ac:spMk id="11" creationId="{599A4418-91EF-4491-BEA8-B767AD36E264}"/>
          </ac:spMkLst>
        </pc:spChg>
        <pc:spChg chg="add mod">
          <ac:chgData name="Galván Rojas, Jose Luis" userId="ed4841ff-f0bc-4193-9015-c7b42daab052" providerId="ADAL" clId="{E7B52A73-9550-4F51-A403-7D487564B8EA}" dt="2019-10-23T07:12:09.951" v="918" actId="113"/>
          <ac:spMkLst>
            <pc:docMk/>
            <pc:sldMk cId="2239530732" sldId="364"/>
            <ac:spMk id="13" creationId="{BE356034-A5D5-4FA8-968D-8DAA25E553F8}"/>
          </ac:spMkLst>
        </pc:spChg>
        <pc:picChg chg="add mod ord">
          <ac:chgData name="Galván Rojas, Jose Luis" userId="ed4841ff-f0bc-4193-9015-c7b42daab052" providerId="ADAL" clId="{E7B52A73-9550-4F51-A403-7D487564B8EA}" dt="2019-10-23T07:11:36.099" v="913" actId="1076"/>
          <ac:picMkLst>
            <pc:docMk/>
            <pc:sldMk cId="2239530732" sldId="364"/>
            <ac:picMk id="12" creationId="{5377D869-554A-4635-93CF-E026E2448DC2}"/>
          </ac:picMkLst>
        </pc:picChg>
      </pc:sldChg>
      <pc:sldChg chg="addSp delSp modSp add modNotesTx">
        <pc:chgData name="Galván Rojas, Jose Luis" userId="ed4841ff-f0bc-4193-9015-c7b42daab052" providerId="ADAL" clId="{E7B52A73-9550-4F51-A403-7D487564B8EA}" dt="2019-10-23T08:28:57.110" v="1379" actId="6549"/>
        <pc:sldMkLst>
          <pc:docMk/>
          <pc:sldMk cId="2950189274" sldId="365"/>
        </pc:sldMkLst>
        <pc:spChg chg="mod">
          <ac:chgData name="Galván Rojas, Jose Luis" userId="ed4841ff-f0bc-4193-9015-c7b42daab052" providerId="ADAL" clId="{E7B52A73-9550-4F51-A403-7D487564B8EA}" dt="2019-10-23T07:13:24.187" v="954" actId="20577"/>
          <ac:spMkLst>
            <pc:docMk/>
            <pc:sldMk cId="2950189274" sldId="365"/>
            <ac:spMk id="6" creationId="{1B828EBC-B3D2-40D0-B229-D7BF173E6E41}"/>
          </ac:spMkLst>
        </pc:spChg>
        <pc:spChg chg="del">
          <ac:chgData name="Galván Rojas, Jose Luis" userId="ed4841ff-f0bc-4193-9015-c7b42daab052" providerId="ADAL" clId="{E7B52A73-9550-4F51-A403-7D487564B8EA}" dt="2019-10-23T07:13:40.282" v="957" actId="478"/>
          <ac:spMkLst>
            <pc:docMk/>
            <pc:sldMk cId="2950189274" sldId="365"/>
            <ac:spMk id="7" creationId="{D74BA12F-95C6-4C0F-ABCC-4C43C997BDCE}"/>
          </ac:spMkLst>
        </pc:spChg>
        <pc:spChg chg="del">
          <ac:chgData name="Galván Rojas, Jose Luis" userId="ed4841ff-f0bc-4193-9015-c7b42daab052" providerId="ADAL" clId="{E7B52A73-9550-4F51-A403-7D487564B8EA}" dt="2019-10-23T07:13:29.391" v="955" actId="478"/>
          <ac:spMkLst>
            <pc:docMk/>
            <pc:sldMk cId="2950189274" sldId="365"/>
            <ac:spMk id="8" creationId="{60179D42-1BB8-445E-9887-0E4C46A348F0}"/>
          </ac:spMkLst>
        </pc:spChg>
        <pc:spChg chg="mod">
          <ac:chgData name="Galván Rojas, Jose Luis" userId="ed4841ff-f0bc-4193-9015-c7b42daab052" providerId="ADAL" clId="{E7B52A73-9550-4F51-A403-7D487564B8EA}" dt="2019-10-23T08:28:41.746" v="1375" actId="1076"/>
          <ac:spMkLst>
            <pc:docMk/>
            <pc:sldMk cId="2950189274" sldId="365"/>
            <ac:spMk id="9" creationId="{F5E2DC4F-3757-764C-A05D-C36B27FA54B5}"/>
          </ac:spMkLst>
        </pc:spChg>
        <pc:spChg chg="del">
          <ac:chgData name="Galván Rojas, Jose Luis" userId="ed4841ff-f0bc-4193-9015-c7b42daab052" providerId="ADAL" clId="{E7B52A73-9550-4F51-A403-7D487564B8EA}" dt="2019-10-23T07:13:38.614" v="956" actId="478"/>
          <ac:spMkLst>
            <pc:docMk/>
            <pc:sldMk cId="2950189274" sldId="365"/>
            <ac:spMk id="10" creationId="{B8E380AB-7E82-45EB-8291-3C0CBFDD3D7C}"/>
          </ac:spMkLst>
        </pc:spChg>
        <pc:picChg chg="add mod ord">
          <ac:chgData name="Galván Rojas, Jose Luis" userId="ed4841ff-f0bc-4193-9015-c7b42daab052" providerId="ADAL" clId="{E7B52A73-9550-4F51-A403-7D487564B8EA}" dt="2019-10-23T08:28:21.474" v="1372" actId="1076"/>
          <ac:picMkLst>
            <pc:docMk/>
            <pc:sldMk cId="2950189274" sldId="365"/>
            <ac:picMk id="3" creationId="{7B10BA1B-B19B-49E3-BF5D-CF588F86225C}"/>
          </ac:picMkLst>
        </pc:picChg>
      </pc:sldChg>
      <pc:sldChg chg="del">
        <pc:chgData name="Galván Rojas, Jose Luis" userId="ed4841ff-f0bc-4193-9015-c7b42daab052" providerId="ADAL" clId="{E7B52A73-9550-4F51-A403-7D487564B8EA}" dt="2019-10-22T12:57:16.631" v="2" actId="2696"/>
        <pc:sldMkLst>
          <pc:docMk/>
          <pc:sldMk cId="3681396790" sldId="365"/>
        </pc:sldMkLst>
      </pc:sldChg>
      <pc:sldChg chg="addSp delSp modSp add modNotesTx">
        <pc:chgData name="Galván Rojas, Jose Luis" userId="ed4841ff-f0bc-4193-9015-c7b42daab052" providerId="ADAL" clId="{E7B52A73-9550-4F51-A403-7D487564B8EA}" dt="2019-10-23T08:50:21.051" v="1785" actId="20577"/>
        <pc:sldMkLst>
          <pc:docMk/>
          <pc:sldMk cId="1633768804" sldId="366"/>
        </pc:sldMkLst>
        <pc:spChg chg="mod">
          <ac:chgData name="Galván Rojas, Jose Luis" userId="ed4841ff-f0bc-4193-9015-c7b42daab052" providerId="ADAL" clId="{E7B52A73-9550-4F51-A403-7D487564B8EA}" dt="2019-10-23T08:29:05.745" v="1393" actId="20577"/>
          <ac:spMkLst>
            <pc:docMk/>
            <pc:sldMk cId="1633768804" sldId="366"/>
            <ac:spMk id="6" creationId="{1B828EBC-B3D2-40D0-B229-D7BF173E6E41}"/>
          </ac:spMkLst>
        </pc:spChg>
        <pc:spChg chg="mod">
          <ac:chgData name="Galván Rojas, Jose Luis" userId="ed4841ff-f0bc-4193-9015-c7b42daab052" providerId="ADAL" clId="{E7B52A73-9550-4F51-A403-7D487564B8EA}" dt="2019-10-23T08:49:26.397" v="1774" actId="6549"/>
          <ac:spMkLst>
            <pc:docMk/>
            <pc:sldMk cId="1633768804" sldId="366"/>
            <ac:spMk id="9" creationId="{F5E2DC4F-3757-764C-A05D-C36B27FA54B5}"/>
          </ac:spMkLst>
        </pc:spChg>
        <pc:picChg chg="add del">
          <ac:chgData name="Galván Rojas, Jose Luis" userId="ed4841ff-f0bc-4193-9015-c7b42daab052" providerId="ADAL" clId="{E7B52A73-9550-4F51-A403-7D487564B8EA}" dt="2019-10-23T08:39:36.857" v="1612" actId="478"/>
          <ac:picMkLst>
            <pc:docMk/>
            <pc:sldMk cId="1633768804" sldId="366"/>
            <ac:picMk id="2" creationId="{6A8E6CF7-0D81-4098-ABD8-D5CAFE5893D8}"/>
          </ac:picMkLst>
        </pc:picChg>
        <pc:picChg chg="del">
          <ac:chgData name="Galván Rojas, Jose Luis" userId="ed4841ff-f0bc-4193-9015-c7b42daab052" providerId="ADAL" clId="{E7B52A73-9550-4F51-A403-7D487564B8EA}" dt="2019-10-23T08:39:26.430" v="1610" actId="478"/>
          <ac:picMkLst>
            <pc:docMk/>
            <pc:sldMk cId="1633768804" sldId="366"/>
            <ac:picMk id="3" creationId="{7B10BA1B-B19B-49E3-BF5D-CF588F86225C}"/>
          </ac:picMkLst>
        </pc:picChg>
        <pc:picChg chg="add mod">
          <ac:chgData name="Galván Rojas, Jose Luis" userId="ed4841ff-f0bc-4193-9015-c7b42daab052" providerId="ADAL" clId="{E7B52A73-9550-4F51-A403-7D487564B8EA}" dt="2019-10-23T08:39:54.734" v="1617" actId="1076"/>
          <ac:picMkLst>
            <pc:docMk/>
            <pc:sldMk cId="1633768804" sldId="366"/>
            <ac:picMk id="5" creationId="{D5FF2BF2-C924-4204-B5FC-C39A226F5DD4}"/>
          </ac:picMkLst>
        </pc:picChg>
      </pc:sldChg>
      <pc:sldChg chg="addSp delSp modSp add modNotesTx">
        <pc:chgData name="Galván Rojas, Jose Luis" userId="ed4841ff-f0bc-4193-9015-c7b42daab052" providerId="ADAL" clId="{E7B52A73-9550-4F51-A403-7D487564B8EA}" dt="2019-10-23T09:20:17.497" v="2243" actId="6549"/>
        <pc:sldMkLst>
          <pc:docMk/>
          <pc:sldMk cId="2065399202" sldId="367"/>
        </pc:sldMkLst>
        <pc:spChg chg="mod">
          <ac:chgData name="Galván Rojas, Jose Luis" userId="ed4841ff-f0bc-4193-9015-c7b42daab052" providerId="ADAL" clId="{E7B52A73-9550-4F51-A403-7D487564B8EA}" dt="2019-10-23T08:40:13.185" v="1637" actId="20577"/>
          <ac:spMkLst>
            <pc:docMk/>
            <pc:sldMk cId="2065399202" sldId="367"/>
            <ac:spMk id="6" creationId="{1B828EBC-B3D2-40D0-B229-D7BF173E6E41}"/>
          </ac:spMkLst>
        </pc:spChg>
        <pc:spChg chg="mod">
          <ac:chgData name="Galván Rojas, Jose Luis" userId="ed4841ff-f0bc-4193-9015-c7b42daab052" providerId="ADAL" clId="{E7B52A73-9550-4F51-A403-7D487564B8EA}" dt="2019-10-23T09:09:28.310" v="1889" actId="14100"/>
          <ac:spMkLst>
            <pc:docMk/>
            <pc:sldMk cId="2065399202" sldId="367"/>
            <ac:spMk id="9" creationId="{F5E2DC4F-3757-764C-A05D-C36B27FA54B5}"/>
          </ac:spMkLst>
        </pc:spChg>
        <pc:picChg chg="del">
          <ac:chgData name="Galván Rojas, Jose Luis" userId="ed4841ff-f0bc-4193-9015-c7b42daab052" providerId="ADAL" clId="{E7B52A73-9550-4F51-A403-7D487564B8EA}" dt="2019-10-23T09:09:15.628" v="1883" actId="478"/>
          <ac:picMkLst>
            <pc:docMk/>
            <pc:sldMk cId="2065399202" sldId="367"/>
            <ac:picMk id="3" creationId="{7B10BA1B-B19B-49E3-BF5D-CF588F86225C}"/>
          </ac:picMkLst>
        </pc:picChg>
        <pc:picChg chg="add del mod">
          <ac:chgData name="Galván Rojas, Jose Luis" userId="ed4841ff-f0bc-4193-9015-c7b42daab052" providerId="ADAL" clId="{E7B52A73-9550-4F51-A403-7D487564B8EA}" dt="2019-10-23T09:08:38.299" v="1882" actId="478"/>
          <ac:picMkLst>
            <pc:docMk/>
            <pc:sldMk cId="2065399202" sldId="367"/>
            <ac:picMk id="5" creationId="{CB02A0DB-5E18-4B49-A94D-3906D3720CA5}"/>
          </ac:picMkLst>
        </pc:picChg>
        <pc:picChg chg="add mod">
          <ac:chgData name="Galván Rojas, Jose Luis" userId="ed4841ff-f0bc-4193-9015-c7b42daab052" providerId="ADAL" clId="{E7B52A73-9550-4F51-A403-7D487564B8EA}" dt="2019-10-23T09:09:19.538" v="1888" actId="1076"/>
          <ac:picMkLst>
            <pc:docMk/>
            <pc:sldMk cId="2065399202" sldId="367"/>
            <ac:picMk id="8" creationId="{5FD6407B-DC35-49B8-9080-F1FE7DD795F2}"/>
          </ac:picMkLst>
        </pc:picChg>
      </pc:sldChg>
      <pc:sldChg chg="addSp delSp modSp add modNotesTx">
        <pc:chgData name="Galván Rojas, Jose Luis" userId="ed4841ff-f0bc-4193-9015-c7b42daab052" providerId="ADAL" clId="{E7B52A73-9550-4F51-A403-7D487564B8EA}" dt="2019-10-23T09:20:20.009" v="2244" actId="6549"/>
        <pc:sldMkLst>
          <pc:docMk/>
          <pc:sldMk cId="3354588075" sldId="368"/>
        </pc:sldMkLst>
        <pc:spChg chg="mod">
          <ac:chgData name="Galván Rojas, Jose Luis" userId="ed4841ff-f0bc-4193-9015-c7b42daab052" providerId="ADAL" clId="{E7B52A73-9550-4F51-A403-7D487564B8EA}" dt="2019-10-23T09:09:41.617" v="1906" actId="20577"/>
          <ac:spMkLst>
            <pc:docMk/>
            <pc:sldMk cId="3354588075" sldId="368"/>
            <ac:spMk id="6" creationId="{1B828EBC-B3D2-40D0-B229-D7BF173E6E41}"/>
          </ac:spMkLst>
        </pc:spChg>
        <pc:spChg chg="mod">
          <ac:chgData name="Galván Rojas, Jose Luis" userId="ed4841ff-f0bc-4193-9015-c7b42daab052" providerId="ADAL" clId="{E7B52A73-9550-4F51-A403-7D487564B8EA}" dt="2019-10-23T09:16:51.164" v="2221" actId="20577"/>
          <ac:spMkLst>
            <pc:docMk/>
            <pc:sldMk cId="3354588075" sldId="368"/>
            <ac:spMk id="9" creationId="{F5E2DC4F-3757-764C-A05D-C36B27FA54B5}"/>
          </ac:spMkLst>
        </pc:spChg>
        <pc:picChg chg="add del mod">
          <ac:chgData name="Galván Rojas, Jose Luis" userId="ed4841ff-f0bc-4193-9015-c7b42daab052" providerId="ADAL" clId="{E7B52A73-9550-4F51-A403-7D487564B8EA}" dt="2019-10-23T09:17:34.320" v="2224" actId="478"/>
          <ac:picMkLst>
            <pc:docMk/>
            <pc:sldMk cId="3354588075" sldId="368"/>
            <ac:picMk id="3" creationId="{987A42DA-3E88-4900-A904-D1F53883602B}"/>
          </ac:picMkLst>
        </pc:picChg>
        <pc:picChg chg="add del mod">
          <ac:chgData name="Galván Rojas, Jose Luis" userId="ed4841ff-f0bc-4193-9015-c7b42daab052" providerId="ADAL" clId="{E7B52A73-9550-4F51-A403-7D487564B8EA}" dt="2019-10-23T09:17:47.820" v="2226" actId="478"/>
          <ac:picMkLst>
            <pc:docMk/>
            <pc:sldMk cId="3354588075" sldId="368"/>
            <ac:picMk id="7" creationId="{4AC2D036-49FE-4A1E-905E-E274B99E05E0}"/>
          </ac:picMkLst>
        </pc:picChg>
        <pc:picChg chg="del">
          <ac:chgData name="Galván Rojas, Jose Luis" userId="ed4841ff-f0bc-4193-9015-c7b42daab052" providerId="ADAL" clId="{E7B52A73-9550-4F51-A403-7D487564B8EA}" dt="2019-10-23T09:17:31.569" v="2222" actId="478"/>
          <ac:picMkLst>
            <pc:docMk/>
            <pc:sldMk cId="3354588075" sldId="368"/>
            <ac:picMk id="8" creationId="{5FD6407B-DC35-49B8-9080-F1FE7DD795F2}"/>
          </ac:picMkLst>
        </pc:picChg>
        <pc:picChg chg="add del mod">
          <ac:chgData name="Galván Rojas, Jose Luis" userId="ed4841ff-f0bc-4193-9015-c7b42daab052" providerId="ADAL" clId="{E7B52A73-9550-4F51-A403-7D487564B8EA}" dt="2019-10-23T09:18:16.280" v="2228" actId="478"/>
          <ac:picMkLst>
            <pc:docMk/>
            <pc:sldMk cId="3354588075" sldId="368"/>
            <ac:picMk id="11" creationId="{F4E341AA-9C6D-45A9-ABFF-FECC9FC0F41C}"/>
          </ac:picMkLst>
        </pc:picChg>
        <pc:picChg chg="add del mod">
          <ac:chgData name="Galván Rojas, Jose Luis" userId="ed4841ff-f0bc-4193-9015-c7b42daab052" providerId="ADAL" clId="{E7B52A73-9550-4F51-A403-7D487564B8EA}" dt="2019-10-23T09:18:45.426" v="2231" actId="478"/>
          <ac:picMkLst>
            <pc:docMk/>
            <pc:sldMk cId="3354588075" sldId="368"/>
            <ac:picMk id="13" creationId="{AF708EAC-C51F-41E3-9FB8-82057B91F65E}"/>
          </ac:picMkLst>
        </pc:picChg>
        <pc:picChg chg="add del mod">
          <ac:chgData name="Galván Rojas, Jose Luis" userId="ed4841ff-f0bc-4193-9015-c7b42daab052" providerId="ADAL" clId="{E7B52A73-9550-4F51-A403-7D487564B8EA}" dt="2019-10-23T09:18:56.754" v="2233" actId="478"/>
          <ac:picMkLst>
            <pc:docMk/>
            <pc:sldMk cId="3354588075" sldId="368"/>
            <ac:picMk id="15" creationId="{CA259244-D200-42E2-834F-504AA06B5EAE}"/>
          </ac:picMkLst>
        </pc:picChg>
        <pc:picChg chg="add mod">
          <ac:chgData name="Galván Rojas, Jose Luis" userId="ed4841ff-f0bc-4193-9015-c7b42daab052" providerId="ADAL" clId="{E7B52A73-9550-4F51-A403-7D487564B8EA}" dt="2019-10-23T09:19:49.205" v="2239" actId="1076"/>
          <ac:picMkLst>
            <pc:docMk/>
            <pc:sldMk cId="3354588075" sldId="368"/>
            <ac:picMk id="17" creationId="{ADDD8C1B-0B0E-406D-8895-97CB8CBD9698}"/>
          </ac:picMkLst>
        </pc:picChg>
      </pc:sldChg>
      <pc:sldChg chg="addSp delSp modSp add modNotesTx">
        <pc:chgData name="Galván Rojas, Jose Luis" userId="ed4841ff-f0bc-4193-9015-c7b42daab052" providerId="ADAL" clId="{E7B52A73-9550-4F51-A403-7D487564B8EA}" dt="2019-10-23T10:20:47.905" v="3495" actId="1076"/>
        <pc:sldMkLst>
          <pc:docMk/>
          <pc:sldMk cId="4042321162" sldId="369"/>
        </pc:sldMkLst>
        <pc:spChg chg="mod">
          <ac:chgData name="Galván Rojas, Jose Luis" userId="ed4841ff-f0bc-4193-9015-c7b42daab052" providerId="ADAL" clId="{E7B52A73-9550-4F51-A403-7D487564B8EA}" dt="2019-10-23T09:20:55.024" v="2273" actId="20577"/>
          <ac:spMkLst>
            <pc:docMk/>
            <pc:sldMk cId="4042321162" sldId="369"/>
            <ac:spMk id="6" creationId="{1B828EBC-B3D2-40D0-B229-D7BF173E6E41}"/>
          </ac:spMkLst>
        </pc:spChg>
        <pc:spChg chg="mod">
          <ac:chgData name="Galván Rojas, Jose Luis" userId="ed4841ff-f0bc-4193-9015-c7b42daab052" providerId="ADAL" clId="{E7B52A73-9550-4F51-A403-7D487564B8EA}" dt="2019-10-23T10:20:39.786" v="3493" actId="14100"/>
          <ac:spMkLst>
            <pc:docMk/>
            <pc:sldMk cId="4042321162" sldId="369"/>
            <ac:spMk id="9" creationId="{F5E2DC4F-3757-764C-A05D-C36B27FA54B5}"/>
          </ac:spMkLst>
        </pc:spChg>
        <pc:picChg chg="add mod ord">
          <ac:chgData name="Galván Rojas, Jose Luis" userId="ed4841ff-f0bc-4193-9015-c7b42daab052" providerId="ADAL" clId="{E7B52A73-9550-4F51-A403-7D487564B8EA}" dt="2019-10-23T10:20:47.905" v="3495" actId="1076"/>
          <ac:picMkLst>
            <pc:docMk/>
            <pc:sldMk cId="4042321162" sldId="369"/>
            <ac:picMk id="3" creationId="{1D0242A5-8F38-49CE-841E-4573E89B69A5}"/>
          </ac:picMkLst>
        </pc:picChg>
        <pc:picChg chg="del">
          <ac:chgData name="Galván Rojas, Jose Luis" userId="ed4841ff-f0bc-4193-9015-c7b42daab052" providerId="ADAL" clId="{E7B52A73-9550-4F51-A403-7D487564B8EA}" dt="2019-10-23T09:21:57.244" v="2274" actId="478"/>
          <ac:picMkLst>
            <pc:docMk/>
            <pc:sldMk cId="4042321162" sldId="369"/>
            <ac:picMk id="17" creationId="{ADDD8C1B-0B0E-406D-8895-97CB8CBD9698}"/>
          </ac:picMkLst>
        </pc:picChg>
      </pc:sldChg>
      <pc:sldChg chg="addSp delSp modSp add">
        <pc:chgData name="Galván Rojas, Jose Luis" userId="ed4841ff-f0bc-4193-9015-c7b42daab052" providerId="ADAL" clId="{E7B52A73-9550-4F51-A403-7D487564B8EA}" dt="2019-10-23T10:26:44.224" v="3808" actId="20577"/>
        <pc:sldMkLst>
          <pc:docMk/>
          <pc:sldMk cId="107650148" sldId="370"/>
        </pc:sldMkLst>
        <pc:spChg chg="mod">
          <ac:chgData name="Galván Rojas, Jose Luis" userId="ed4841ff-f0bc-4193-9015-c7b42daab052" providerId="ADAL" clId="{E7B52A73-9550-4F51-A403-7D487564B8EA}" dt="2019-10-23T09:23:18.495" v="2350" actId="20577"/>
          <ac:spMkLst>
            <pc:docMk/>
            <pc:sldMk cId="107650148" sldId="370"/>
            <ac:spMk id="6" creationId="{1B828EBC-B3D2-40D0-B229-D7BF173E6E41}"/>
          </ac:spMkLst>
        </pc:spChg>
        <pc:spChg chg="mod">
          <ac:chgData name="Galván Rojas, Jose Luis" userId="ed4841ff-f0bc-4193-9015-c7b42daab052" providerId="ADAL" clId="{E7B52A73-9550-4F51-A403-7D487564B8EA}" dt="2019-10-23T10:26:44.224" v="3808" actId="20577"/>
          <ac:spMkLst>
            <pc:docMk/>
            <pc:sldMk cId="107650148" sldId="370"/>
            <ac:spMk id="9" creationId="{F5E2DC4F-3757-764C-A05D-C36B27FA54B5}"/>
          </ac:spMkLst>
        </pc:spChg>
        <pc:picChg chg="del">
          <ac:chgData name="Galván Rojas, Jose Luis" userId="ed4841ff-f0bc-4193-9015-c7b42daab052" providerId="ADAL" clId="{E7B52A73-9550-4F51-A403-7D487564B8EA}" dt="2019-10-23T09:24:33.842" v="2356" actId="478"/>
          <ac:picMkLst>
            <pc:docMk/>
            <pc:sldMk cId="107650148" sldId="370"/>
            <ac:picMk id="3" creationId="{1D0242A5-8F38-49CE-841E-4573E89B69A5}"/>
          </ac:picMkLst>
        </pc:picChg>
        <pc:picChg chg="add del mod">
          <ac:chgData name="Galván Rojas, Jose Luis" userId="ed4841ff-f0bc-4193-9015-c7b42daab052" providerId="ADAL" clId="{E7B52A73-9550-4F51-A403-7D487564B8EA}" dt="2019-10-23T09:24:09.212" v="2355" actId="478"/>
          <ac:picMkLst>
            <pc:docMk/>
            <pc:sldMk cId="107650148" sldId="370"/>
            <ac:picMk id="5" creationId="{C59FDC54-4371-4DAB-A564-8EF90E6648D1}"/>
          </ac:picMkLst>
        </pc:picChg>
        <pc:picChg chg="add mod">
          <ac:chgData name="Galván Rojas, Jose Luis" userId="ed4841ff-f0bc-4193-9015-c7b42daab052" providerId="ADAL" clId="{E7B52A73-9550-4F51-A403-7D487564B8EA}" dt="2019-10-23T09:24:42.847" v="2362" actId="1076"/>
          <ac:picMkLst>
            <pc:docMk/>
            <pc:sldMk cId="107650148" sldId="370"/>
            <ac:picMk id="1026" creationId="{CDAD41F3-AF34-4672-9FB7-20AC1CB01E29}"/>
          </ac:picMkLst>
        </pc:picChg>
      </pc:sldChg>
      <pc:sldChg chg="modSp add del">
        <pc:chgData name="Galván Rojas, Jose Luis" userId="ed4841ff-f0bc-4193-9015-c7b42daab052" providerId="ADAL" clId="{E7B52A73-9550-4F51-A403-7D487564B8EA}" dt="2019-10-23T09:23:07.184" v="2325" actId="2696"/>
        <pc:sldMkLst>
          <pc:docMk/>
          <pc:sldMk cId="1704092340" sldId="370"/>
        </pc:sldMkLst>
        <pc:spChg chg="mod">
          <ac:chgData name="Galván Rojas, Jose Luis" userId="ed4841ff-f0bc-4193-9015-c7b42daab052" providerId="ADAL" clId="{E7B52A73-9550-4F51-A403-7D487564B8EA}" dt="2019-10-23T09:22:59.122" v="2324" actId="20577"/>
          <ac:spMkLst>
            <pc:docMk/>
            <pc:sldMk cId="1704092340" sldId="370"/>
            <ac:spMk id="6" creationId="{1B828EBC-B3D2-40D0-B229-D7BF173E6E41}"/>
          </ac:spMkLst>
        </pc:spChg>
      </pc:sldChg>
      <pc:sldChg chg="add del">
        <pc:chgData name="Galván Rojas, Jose Luis" userId="ed4841ff-f0bc-4193-9015-c7b42daab052" providerId="ADAL" clId="{E7B52A73-9550-4F51-A403-7D487564B8EA}" dt="2019-10-23T09:23:08.120" v="2326" actId="2696"/>
        <pc:sldMkLst>
          <pc:docMk/>
          <pc:sldMk cId="183301947" sldId="371"/>
        </pc:sldMkLst>
      </pc:sldChg>
      <pc:sldChg chg="addSp delSp modSp add">
        <pc:chgData name="Galván Rojas, Jose Luis" userId="ed4841ff-f0bc-4193-9015-c7b42daab052" providerId="ADAL" clId="{E7B52A73-9550-4F51-A403-7D487564B8EA}" dt="2019-10-23T10:29:14.084" v="4127" actId="14100"/>
        <pc:sldMkLst>
          <pc:docMk/>
          <pc:sldMk cId="478743324" sldId="371"/>
        </pc:sldMkLst>
        <pc:spChg chg="mod">
          <ac:chgData name="Galván Rojas, Jose Luis" userId="ed4841ff-f0bc-4193-9015-c7b42daab052" providerId="ADAL" clId="{E7B52A73-9550-4F51-A403-7D487564B8EA}" dt="2019-10-23T09:25:14.959" v="2395" actId="20577"/>
          <ac:spMkLst>
            <pc:docMk/>
            <pc:sldMk cId="478743324" sldId="371"/>
            <ac:spMk id="6" creationId="{1B828EBC-B3D2-40D0-B229-D7BF173E6E41}"/>
          </ac:spMkLst>
        </pc:spChg>
        <pc:spChg chg="mod">
          <ac:chgData name="Galván Rojas, Jose Luis" userId="ed4841ff-f0bc-4193-9015-c7b42daab052" providerId="ADAL" clId="{E7B52A73-9550-4F51-A403-7D487564B8EA}" dt="2019-10-23T10:29:14.084" v="4127" actId="14100"/>
          <ac:spMkLst>
            <pc:docMk/>
            <pc:sldMk cId="478743324" sldId="371"/>
            <ac:spMk id="9" creationId="{F5E2DC4F-3757-764C-A05D-C36B27FA54B5}"/>
          </ac:spMkLst>
        </pc:spChg>
        <pc:picChg chg="add mod">
          <ac:chgData name="Galván Rojas, Jose Luis" userId="ed4841ff-f0bc-4193-9015-c7b42daab052" providerId="ADAL" clId="{E7B52A73-9550-4F51-A403-7D487564B8EA}" dt="2019-10-23T10:29:10.468" v="4126" actId="1076"/>
          <ac:picMkLst>
            <pc:docMk/>
            <pc:sldMk cId="478743324" sldId="371"/>
            <ac:picMk id="3" creationId="{A605690A-E50E-4F58-AEFD-A89AE768C05C}"/>
          </ac:picMkLst>
        </pc:picChg>
        <pc:picChg chg="del">
          <ac:chgData name="Galván Rojas, Jose Luis" userId="ed4841ff-f0bc-4193-9015-c7b42daab052" providerId="ADAL" clId="{E7B52A73-9550-4F51-A403-7D487564B8EA}" dt="2019-10-23T09:25:17.368" v="2396" actId="478"/>
          <ac:picMkLst>
            <pc:docMk/>
            <pc:sldMk cId="478743324" sldId="371"/>
            <ac:picMk id="1026" creationId="{CDAD41F3-AF34-4672-9FB7-20AC1CB01E29}"/>
          </ac:picMkLst>
        </pc:picChg>
      </pc:sldChg>
      <pc:sldChg chg="addSp delSp modSp add">
        <pc:chgData name="Galván Rojas, Jose Luis" userId="ed4841ff-f0bc-4193-9015-c7b42daab052" providerId="ADAL" clId="{E7B52A73-9550-4F51-A403-7D487564B8EA}" dt="2019-10-23T10:34:03.065" v="4466" actId="20577"/>
        <pc:sldMkLst>
          <pc:docMk/>
          <pc:sldMk cId="455057150" sldId="372"/>
        </pc:sldMkLst>
        <pc:spChg chg="mod">
          <ac:chgData name="Galván Rojas, Jose Luis" userId="ed4841ff-f0bc-4193-9015-c7b42daab052" providerId="ADAL" clId="{E7B52A73-9550-4F51-A403-7D487564B8EA}" dt="2019-10-23T09:27:11.658" v="2424" actId="20577"/>
          <ac:spMkLst>
            <pc:docMk/>
            <pc:sldMk cId="455057150" sldId="372"/>
            <ac:spMk id="6" creationId="{1B828EBC-B3D2-40D0-B229-D7BF173E6E41}"/>
          </ac:spMkLst>
        </pc:spChg>
        <pc:spChg chg="mod">
          <ac:chgData name="Galván Rojas, Jose Luis" userId="ed4841ff-f0bc-4193-9015-c7b42daab052" providerId="ADAL" clId="{E7B52A73-9550-4F51-A403-7D487564B8EA}" dt="2019-10-23T10:34:03.065" v="4466" actId="20577"/>
          <ac:spMkLst>
            <pc:docMk/>
            <pc:sldMk cId="455057150" sldId="372"/>
            <ac:spMk id="9" creationId="{F5E2DC4F-3757-764C-A05D-C36B27FA54B5}"/>
          </ac:spMkLst>
        </pc:spChg>
        <pc:picChg chg="del">
          <ac:chgData name="Galván Rojas, Jose Luis" userId="ed4841ff-f0bc-4193-9015-c7b42daab052" providerId="ADAL" clId="{E7B52A73-9550-4F51-A403-7D487564B8EA}" dt="2019-10-23T09:27:29.489" v="2425" actId="478"/>
          <ac:picMkLst>
            <pc:docMk/>
            <pc:sldMk cId="455057150" sldId="372"/>
            <ac:picMk id="3" creationId="{A605690A-E50E-4F58-AEFD-A89AE768C05C}"/>
          </ac:picMkLst>
        </pc:picChg>
        <pc:picChg chg="add mod">
          <ac:chgData name="Galván Rojas, Jose Luis" userId="ed4841ff-f0bc-4193-9015-c7b42daab052" providerId="ADAL" clId="{E7B52A73-9550-4F51-A403-7D487564B8EA}" dt="2019-10-23T09:27:35.193" v="2431" actId="1076"/>
          <ac:picMkLst>
            <pc:docMk/>
            <pc:sldMk cId="455057150" sldId="372"/>
            <ac:picMk id="5" creationId="{89DCB49E-EAF7-4884-BD2F-4C569DAE48F5}"/>
          </ac:picMkLst>
        </pc:picChg>
      </pc:sldChg>
      <pc:sldChg chg="addSp delSp modSp add">
        <pc:chgData name="Galván Rojas, Jose Luis" userId="ed4841ff-f0bc-4193-9015-c7b42daab052" providerId="ADAL" clId="{E7B52A73-9550-4F51-A403-7D487564B8EA}" dt="2019-10-23T10:37:36.828" v="5099" actId="20577"/>
        <pc:sldMkLst>
          <pc:docMk/>
          <pc:sldMk cId="3325227930" sldId="373"/>
        </pc:sldMkLst>
        <pc:spChg chg="add mod">
          <ac:chgData name="Galván Rojas, Jose Luis" userId="ed4841ff-f0bc-4193-9015-c7b42daab052" providerId="ADAL" clId="{E7B52A73-9550-4F51-A403-7D487564B8EA}" dt="2019-10-23T10:37:36.828" v="5099" actId="20577"/>
          <ac:spMkLst>
            <pc:docMk/>
            <pc:sldMk cId="3325227930" sldId="373"/>
            <ac:spMk id="5" creationId="{9BB3D784-4382-4CEF-BC74-F02C5A07AF21}"/>
          </ac:spMkLst>
        </pc:spChg>
        <pc:spChg chg="mod">
          <ac:chgData name="Galván Rojas, Jose Luis" userId="ed4841ff-f0bc-4193-9015-c7b42daab052" providerId="ADAL" clId="{E7B52A73-9550-4F51-A403-7D487564B8EA}" dt="2019-10-23T09:27:53.347" v="2446" actId="6549"/>
          <ac:spMkLst>
            <pc:docMk/>
            <pc:sldMk cId="3325227930" sldId="373"/>
            <ac:spMk id="6" creationId="{1B828EBC-B3D2-40D0-B229-D7BF173E6E41}"/>
          </ac:spMkLst>
        </pc:spChg>
        <pc:spChg chg="del mod">
          <ac:chgData name="Galván Rojas, Jose Luis" userId="ed4841ff-f0bc-4193-9015-c7b42daab052" providerId="ADAL" clId="{E7B52A73-9550-4F51-A403-7D487564B8EA}" dt="2019-10-23T09:50:58.012" v="2873" actId="478"/>
          <ac:spMkLst>
            <pc:docMk/>
            <pc:sldMk cId="3325227930" sldId="373"/>
            <ac:spMk id="9" creationId="{F5E2DC4F-3757-764C-A05D-C36B27FA54B5}"/>
          </ac:spMkLst>
        </pc:spChg>
        <pc:picChg chg="del">
          <ac:chgData name="Galván Rojas, Jose Luis" userId="ed4841ff-f0bc-4193-9015-c7b42daab052" providerId="ADAL" clId="{E7B52A73-9550-4F51-A403-7D487564B8EA}" dt="2019-10-23T09:38:50.487" v="2456" actId="478"/>
          <ac:picMkLst>
            <pc:docMk/>
            <pc:sldMk cId="3325227930" sldId="373"/>
            <ac:picMk id="5" creationId="{89DCB49E-EAF7-4884-BD2F-4C569DAE48F5}"/>
          </ac:picMkLst>
        </pc:picChg>
      </pc:sldChg>
      <pc:sldChg chg="addSp delSp modSp add">
        <pc:chgData name="Galván Rojas, Jose Luis" userId="ed4841ff-f0bc-4193-9015-c7b42daab052" providerId="ADAL" clId="{E7B52A73-9550-4F51-A403-7D487564B8EA}" dt="2019-10-23T09:51:03.735" v="2874" actId="1076"/>
        <pc:sldMkLst>
          <pc:docMk/>
          <pc:sldMk cId="1301013003" sldId="374"/>
        </pc:sldMkLst>
        <pc:spChg chg="add del mod">
          <ac:chgData name="Galván Rojas, Jose Luis" userId="ed4841ff-f0bc-4193-9015-c7b42daab052" providerId="ADAL" clId="{E7B52A73-9550-4F51-A403-7D487564B8EA}" dt="2019-10-23T09:28:06.818" v="2449" actId="478"/>
          <ac:spMkLst>
            <pc:docMk/>
            <pc:sldMk cId="1301013003" sldId="374"/>
            <ac:spMk id="3" creationId="{BD031E0D-135D-4A72-8666-8072873D51B5}"/>
          </ac:spMkLst>
        </pc:spChg>
        <pc:spChg chg="del">
          <ac:chgData name="Galván Rojas, Jose Luis" userId="ed4841ff-f0bc-4193-9015-c7b42daab052" providerId="ADAL" clId="{E7B52A73-9550-4F51-A403-7D487564B8EA}" dt="2019-10-23T09:28:05.560" v="2448" actId="478"/>
          <ac:spMkLst>
            <pc:docMk/>
            <pc:sldMk cId="1301013003" sldId="374"/>
            <ac:spMk id="6147" creationId="{00000000-0000-0000-0000-000000000000}"/>
          </ac:spMkLst>
        </pc:spChg>
        <pc:picChg chg="add mod">
          <ac:chgData name="Galván Rojas, Jose Luis" userId="ed4841ff-f0bc-4193-9015-c7b42daab052" providerId="ADAL" clId="{E7B52A73-9550-4F51-A403-7D487564B8EA}" dt="2019-10-23T09:51:03.735" v="2874" actId="1076"/>
          <ac:picMkLst>
            <pc:docMk/>
            <pc:sldMk cId="1301013003" sldId="374"/>
            <ac:picMk id="6" creationId="{DDEF3C45-449A-46D8-965D-DDC3EC863DE4}"/>
          </ac:picMkLst>
        </pc:picChg>
      </pc:sldChg>
      <pc:sldChg chg="delSp modSp add modNotesTx">
        <pc:chgData name="Galván Rojas, Jose Luis" userId="ed4841ff-f0bc-4193-9015-c7b42daab052" providerId="ADAL" clId="{E7B52A73-9550-4F51-A403-7D487564B8EA}" dt="2019-10-23T10:10:23.625" v="2945" actId="20577"/>
        <pc:sldMkLst>
          <pc:docMk/>
          <pc:sldMk cId="29107769" sldId="375"/>
        </pc:sldMkLst>
        <pc:spChg chg="mod">
          <ac:chgData name="Galván Rojas, Jose Luis" userId="ed4841ff-f0bc-4193-9015-c7b42daab052" providerId="ADAL" clId="{E7B52A73-9550-4F51-A403-7D487564B8EA}" dt="2019-10-23T09:39:38.343" v="2480" actId="20577"/>
          <ac:spMkLst>
            <pc:docMk/>
            <pc:sldMk cId="29107769" sldId="375"/>
            <ac:spMk id="6" creationId="{1B828EBC-B3D2-40D0-B229-D7BF173E6E41}"/>
          </ac:spMkLst>
        </pc:spChg>
        <pc:spChg chg="del">
          <ac:chgData name="Galván Rojas, Jose Luis" userId="ed4841ff-f0bc-4193-9015-c7b42daab052" providerId="ADAL" clId="{E7B52A73-9550-4F51-A403-7D487564B8EA}" dt="2019-10-23T09:39:44.905" v="2482" actId="478"/>
          <ac:spMkLst>
            <pc:docMk/>
            <pc:sldMk cId="29107769" sldId="375"/>
            <ac:spMk id="7" creationId="{D74BA12F-95C6-4C0F-ABCC-4C43C997BDCE}"/>
          </ac:spMkLst>
        </pc:spChg>
        <pc:spChg chg="del">
          <ac:chgData name="Galván Rojas, Jose Luis" userId="ed4841ff-f0bc-4193-9015-c7b42daab052" providerId="ADAL" clId="{E7B52A73-9550-4F51-A403-7D487564B8EA}" dt="2019-10-23T09:39:48.839" v="2483" actId="478"/>
          <ac:spMkLst>
            <pc:docMk/>
            <pc:sldMk cId="29107769" sldId="375"/>
            <ac:spMk id="8" creationId="{60179D42-1BB8-445E-9887-0E4C46A348F0}"/>
          </ac:spMkLst>
        </pc:spChg>
        <pc:spChg chg="mod">
          <ac:chgData name="Galván Rojas, Jose Luis" userId="ed4841ff-f0bc-4193-9015-c7b42daab052" providerId="ADAL" clId="{E7B52A73-9550-4F51-A403-7D487564B8EA}" dt="2019-10-23T10:10:23.625" v="2945" actId="20577"/>
          <ac:spMkLst>
            <pc:docMk/>
            <pc:sldMk cId="29107769" sldId="375"/>
            <ac:spMk id="9" creationId="{F5E2DC4F-3757-764C-A05D-C36B27FA54B5}"/>
          </ac:spMkLst>
        </pc:spChg>
        <pc:spChg chg="del">
          <ac:chgData name="Galván Rojas, Jose Luis" userId="ed4841ff-f0bc-4193-9015-c7b42daab052" providerId="ADAL" clId="{E7B52A73-9550-4F51-A403-7D487564B8EA}" dt="2019-10-23T09:39:43.631" v="2481" actId="478"/>
          <ac:spMkLst>
            <pc:docMk/>
            <pc:sldMk cId="29107769" sldId="375"/>
            <ac:spMk id="10" creationId="{B8E380AB-7E82-45EB-8291-3C0CBFDD3D7C}"/>
          </ac:spMkLst>
        </pc:spChg>
      </pc:sldChg>
    </pc:docChg>
  </pc:docChgLst>
  <pc:docChgLst>
    <pc:chgData name="Galván Rojas, Jose Luis" userId="ed4841ff-f0bc-4193-9015-c7b42daab052" providerId="ADAL" clId="{B61D63AE-970A-4BBE-9303-F40A485EEC4F}"/>
    <pc:docChg chg="undo custSel addSld modSld">
      <pc:chgData name="Galván Rojas, Jose Luis" userId="ed4841ff-f0bc-4193-9015-c7b42daab052" providerId="ADAL" clId="{B61D63AE-970A-4BBE-9303-F40A485EEC4F}" dt="2019-10-22T10:24:25.566" v="1202" actId="20577"/>
      <pc:docMkLst>
        <pc:docMk/>
      </pc:docMkLst>
      <pc:sldChg chg="addSp delSp modSp modNotesTx">
        <pc:chgData name="Galván Rojas, Jose Luis" userId="ed4841ff-f0bc-4193-9015-c7b42daab052" providerId="ADAL" clId="{B61D63AE-970A-4BBE-9303-F40A485EEC4F}" dt="2019-10-22T10:20:32.585" v="1174" actId="20577"/>
        <pc:sldMkLst>
          <pc:docMk/>
          <pc:sldMk cId="4102509458" sldId="363"/>
        </pc:sldMkLst>
        <pc:spChg chg="add del mod">
          <ac:chgData name="Galván Rojas, Jose Luis" userId="ed4841ff-f0bc-4193-9015-c7b42daab052" providerId="ADAL" clId="{B61D63AE-970A-4BBE-9303-F40A485EEC4F}" dt="2019-10-22T09:13:09.009" v="51"/>
          <ac:spMkLst>
            <pc:docMk/>
            <pc:sldMk cId="4102509458" sldId="363"/>
            <ac:spMk id="3" creationId="{D7DDADCD-5D94-4506-B30F-6F5058F14FD1}"/>
          </ac:spMkLst>
        </pc:spChg>
        <pc:spChg chg="add del mod">
          <ac:chgData name="Galván Rojas, Jose Luis" userId="ed4841ff-f0bc-4193-9015-c7b42daab052" providerId="ADAL" clId="{B61D63AE-970A-4BBE-9303-F40A485EEC4F}" dt="2019-10-22T09:07:07.301" v="26" actId="20577"/>
          <ac:spMkLst>
            <pc:docMk/>
            <pc:sldMk cId="4102509458" sldId="363"/>
            <ac:spMk id="6" creationId="{1B828EBC-B3D2-40D0-B229-D7BF173E6E41}"/>
          </ac:spMkLst>
        </pc:spChg>
        <pc:spChg chg="add mod">
          <ac:chgData name="Galván Rojas, Jose Luis" userId="ed4841ff-f0bc-4193-9015-c7b42daab052" providerId="ADAL" clId="{B61D63AE-970A-4BBE-9303-F40A485EEC4F}" dt="2019-10-22T10:19:51.987" v="1085" actId="179"/>
          <ac:spMkLst>
            <pc:docMk/>
            <pc:sldMk cId="4102509458" sldId="363"/>
            <ac:spMk id="7" creationId="{D74BA12F-95C6-4C0F-ABCC-4C43C997BDCE}"/>
          </ac:spMkLst>
        </pc:spChg>
        <pc:spChg chg="mod">
          <ac:chgData name="Galván Rojas, Jose Luis" userId="ed4841ff-f0bc-4193-9015-c7b42daab052" providerId="ADAL" clId="{B61D63AE-970A-4BBE-9303-F40A485EEC4F}" dt="2019-10-22T10:10:19.431" v="646" actId="20577"/>
          <ac:spMkLst>
            <pc:docMk/>
            <pc:sldMk cId="4102509458" sldId="363"/>
            <ac:spMk id="9" creationId="{F5E2DC4F-3757-764C-A05D-C36B27FA54B5}"/>
          </ac:spMkLst>
        </pc:spChg>
        <pc:picChg chg="add del mod">
          <ac:chgData name="Galván Rojas, Jose Luis" userId="ed4841ff-f0bc-4193-9015-c7b42daab052" providerId="ADAL" clId="{B61D63AE-970A-4BBE-9303-F40A485EEC4F}" dt="2019-10-22T09:13:13.936" v="53" actId="478"/>
          <ac:picMkLst>
            <pc:docMk/>
            <pc:sldMk cId="4102509458" sldId="363"/>
            <ac:picMk id="2" creationId="{0CE4E725-5B49-46EB-B8DE-FADCDAEF9726}"/>
          </ac:picMkLst>
        </pc:picChg>
      </pc:sldChg>
      <pc:sldChg chg="modSp add">
        <pc:chgData name="Galván Rojas, Jose Luis" userId="ed4841ff-f0bc-4193-9015-c7b42daab052" providerId="ADAL" clId="{B61D63AE-970A-4BBE-9303-F40A485EEC4F}" dt="2019-10-22T10:24:25.566" v="1202" actId="20577"/>
        <pc:sldMkLst>
          <pc:docMk/>
          <pc:sldMk cId="1170676798" sldId="364"/>
        </pc:sldMkLst>
        <pc:spChg chg="mod">
          <ac:chgData name="Galván Rojas, Jose Luis" userId="ed4841ff-f0bc-4193-9015-c7b42daab052" providerId="ADAL" clId="{B61D63AE-970A-4BBE-9303-F40A485EEC4F}" dt="2019-10-22T10:24:25.566" v="1202" actId="20577"/>
          <ac:spMkLst>
            <pc:docMk/>
            <pc:sldMk cId="1170676798" sldId="364"/>
            <ac:spMk id="6" creationId="{1B828EBC-B3D2-40D0-B229-D7BF173E6E41}"/>
          </ac:spMkLst>
        </pc:spChg>
      </pc:sldChg>
      <pc:sldChg chg="add">
        <pc:chgData name="Galván Rojas, Jose Luis" userId="ed4841ff-f0bc-4193-9015-c7b42daab052" providerId="ADAL" clId="{B61D63AE-970A-4BBE-9303-F40A485EEC4F}" dt="2019-10-22T10:24:14.602" v="1176"/>
        <pc:sldMkLst>
          <pc:docMk/>
          <pc:sldMk cId="3681396790" sldId="365"/>
        </pc:sldMkLst>
      </pc:sldChg>
    </pc:docChg>
  </pc:docChgLst>
  <pc:docChgLst>
    <pc:chgData name="Carlos Alberto Mata Gil" userId="4961cca9-7600-4b02-844c-4bcd6491e162" providerId="ADAL" clId="{ECA28E51-CFBA-4374-8BE1-F21A9DE7866A}"/>
    <pc:docChg chg="custSel modSld">
      <pc:chgData name="Carlos Alberto Mata Gil" userId="4961cca9-7600-4b02-844c-4bcd6491e162" providerId="ADAL" clId="{ECA28E51-CFBA-4374-8BE1-F21A9DE7866A}" dt="2020-11-30T13:03:04.913" v="331" actId="20577"/>
      <pc:docMkLst>
        <pc:docMk/>
      </pc:docMkLst>
      <pc:sldChg chg="modNotesTx">
        <pc:chgData name="Carlos Alberto Mata Gil" userId="4961cca9-7600-4b02-844c-4bcd6491e162" providerId="ADAL" clId="{ECA28E51-CFBA-4374-8BE1-F21A9DE7866A}" dt="2020-11-30T13:03:04.913" v="331" actId="20577"/>
        <pc:sldMkLst>
          <pc:docMk/>
          <pc:sldMk cId="751666" sldId="479"/>
        </pc:sldMkLst>
      </pc:sldChg>
    </pc:docChg>
  </pc:docChgLst>
  <pc:docChgLst>
    <pc:chgData name="Carlos Alberto Mata Gil" userId="4961cca9-7600-4b02-844c-4bcd6491e162" providerId="ADAL" clId="{7F72475D-A7D6-4B11-B830-63C672C7C722}"/>
    <pc:docChg chg="undo custSel addSld delSld modSld sldOrd">
      <pc:chgData name="Carlos Alberto Mata Gil" userId="4961cca9-7600-4b02-844c-4bcd6491e162" providerId="ADAL" clId="{7F72475D-A7D6-4B11-B830-63C672C7C722}" dt="2020-11-19T09:00:00.637" v="3014" actId="14100"/>
      <pc:docMkLst>
        <pc:docMk/>
      </pc:docMkLst>
      <pc:sldChg chg="add ord modTransition">
        <pc:chgData name="Carlos Alberto Mata Gil" userId="4961cca9-7600-4b02-844c-4bcd6491e162" providerId="ADAL" clId="{7F72475D-A7D6-4B11-B830-63C672C7C722}" dt="2020-11-16T10:33:01.121" v="2914"/>
        <pc:sldMkLst>
          <pc:docMk/>
          <pc:sldMk cId="4095840119" sldId="379"/>
        </pc:sldMkLst>
      </pc:sldChg>
      <pc:sldChg chg="modSp add modTransition">
        <pc:chgData name="Carlos Alberto Mata Gil" userId="4961cca9-7600-4b02-844c-4bcd6491e162" providerId="ADAL" clId="{7F72475D-A7D6-4B11-B830-63C672C7C722}" dt="2020-11-16T10:33:19.718" v="2918"/>
        <pc:sldMkLst>
          <pc:docMk/>
          <pc:sldMk cId="4254192666" sldId="380"/>
        </pc:sldMkLst>
        <pc:spChg chg="mod">
          <ac:chgData name="Carlos Alberto Mata Gil" userId="4961cca9-7600-4b02-844c-4bcd6491e162" providerId="ADAL" clId="{7F72475D-A7D6-4B11-B830-63C672C7C722}" dt="2020-11-13T13:46:38.552" v="2851" actId="20577"/>
          <ac:spMkLst>
            <pc:docMk/>
            <pc:sldMk cId="4254192666" sldId="380"/>
            <ac:spMk id="6" creationId="{1B828EBC-B3D2-40D0-B229-D7BF173E6E41}"/>
          </ac:spMkLst>
        </pc:spChg>
      </pc:sldChg>
      <pc:sldChg chg="modSp add ord modTransition">
        <pc:chgData name="Carlos Alberto Mata Gil" userId="4961cca9-7600-4b02-844c-4bcd6491e162" providerId="ADAL" clId="{7F72475D-A7D6-4B11-B830-63C672C7C722}" dt="2020-11-16T10:33:04.865" v="2916"/>
        <pc:sldMkLst>
          <pc:docMk/>
          <pc:sldMk cId="538465209" sldId="382"/>
        </pc:sldMkLst>
        <pc:spChg chg="mod">
          <ac:chgData name="Carlos Alberto Mata Gil" userId="4961cca9-7600-4b02-844c-4bcd6491e162" providerId="ADAL" clId="{7F72475D-A7D6-4B11-B830-63C672C7C722}" dt="2020-11-09T08:10:27.848" v="1092" actId="1076"/>
          <ac:spMkLst>
            <pc:docMk/>
            <pc:sldMk cId="538465209" sldId="382"/>
            <ac:spMk id="2" creationId="{00000000-0000-0000-0000-000000000000}"/>
          </ac:spMkLst>
        </pc:spChg>
        <pc:spChg chg="mod">
          <ac:chgData name="Carlos Alberto Mata Gil" userId="4961cca9-7600-4b02-844c-4bcd6491e162" providerId="ADAL" clId="{7F72475D-A7D6-4B11-B830-63C672C7C722}" dt="2020-11-09T08:10:27.848" v="1092" actId="1076"/>
          <ac:spMkLst>
            <pc:docMk/>
            <pc:sldMk cId="538465209" sldId="382"/>
            <ac:spMk id="5" creationId="{00000000-0000-0000-0000-000000000000}"/>
          </ac:spMkLst>
        </pc:spChg>
      </pc:sldChg>
      <pc:sldChg chg="modSp modTransition modNotesTx">
        <pc:chgData name="Carlos Alberto Mata Gil" userId="4961cca9-7600-4b02-844c-4bcd6491e162" providerId="ADAL" clId="{7F72475D-A7D6-4B11-B830-63C672C7C722}" dt="2020-11-16T10:32:53.663" v="2913"/>
        <pc:sldMkLst>
          <pc:docMk/>
          <pc:sldMk cId="2296567032" sldId="401"/>
        </pc:sldMkLst>
        <pc:spChg chg="mod">
          <ac:chgData name="Carlos Alberto Mata Gil" userId="4961cca9-7600-4b02-844c-4bcd6491e162" providerId="ADAL" clId="{7F72475D-A7D6-4B11-B830-63C672C7C722}" dt="2020-11-06T11:07:06.894" v="77" actId="14100"/>
          <ac:spMkLst>
            <pc:docMk/>
            <pc:sldMk cId="2296567032" sldId="401"/>
            <ac:spMk id="6147" creationId="{00000000-0000-0000-0000-000000000000}"/>
          </ac:spMkLst>
        </pc:spChg>
      </pc:sldChg>
      <pc:sldChg chg="modSp modNotesTx">
        <pc:chgData name="Carlos Alberto Mata Gil" userId="4961cca9-7600-4b02-844c-4bcd6491e162" providerId="ADAL" clId="{7F72475D-A7D6-4B11-B830-63C672C7C722}" dt="2020-11-16T10:33:54.374" v="2922" actId="20577"/>
        <pc:sldMkLst>
          <pc:docMk/>
          <pc:sldMk cId="3315223274" sldId="406"/>
        </pc:sldMkLst>
        <pc:spChg chg="mod">
          <ac:chgData name="Carlos Alberto Mata Gil" userId="4961cca9-7600-4b02-844c-4bcd6491e162" providerId="ADAL" clId="{7F72475D-A7D6-4B11-B830-63C672C7C722}" dt="2020-11-16T10:33:54.374" v="2922" actId="20577"/>
          <ac:spMkLst>
            <pc:docMk/>
            <pc:sldMk cId="3315223274" sldId="406"/>
            <ac:spMk id="5" creationId="{00000000-0000-0000-0000-000000000000}"/>
          </ac:spMkLst>
        </pc:spChg>
        <pc:spChg chg="mod">
          <ac:chgData name="Carlos Alberto Mata Gil" userId="4961cca9-7600-4b02-844c-4bcd6491e162" providerId="ADAL" clId="{7F72475D-A7D6-4B11-B830-63C672C7C722}" dt="2020-11-06T11:09:18.037" v="191" actId="20577"/>
          <ac:spMkLst>
            <pc:docMk/>
            <pc:sldMk cId="3315223274" sldId="406"/>
            <ac:spMk id="9" creationId="{F5E2DC4F-3757-764C-A05D-C36B27FA54B5}"/>
          </ac:spMkLst>
        </pc:spChg>
      </pc:sldChg>
      <pc:sldChg chg="modSp modNotesTx">
        <pc:chgData name="Carlos Alberto Mata Gil" userId="4961cca9-7600-4b02-844c-4bcd6491e162" providerId="ADAL" clId="{7F72475D-A7D6-4B11-B830-63C672C7C722}" dt="2020-11-13T11:56:10.190" v="1100" actId="20577"/>
        <pc:sldMkLst>
          <pc:docMk/>
          <pc:sldMk cId="2481833025" sldId="412"/>
        </pc:sldMkLst>
        <pc:spChg chg="mod">
          <ac:chgData name="Carlos Alberto Mata Gil" userId="4961cca9-7600-4b02-844c-4bcd6491e162" providerId="ADAL" clId="{7F72475D-A7D6-4B11-B830-63C672C7C722}" dt="2020-11-09T08:05:43.024" v="1059" actId="207"/>
          <ac:spMkLst>
            <pc:docMk/>
            <pc:sldMk cId="2481833025" sldId="412"/>
            <ac:spMk id="9" creationId="{F5E2DC4F-3757-764C-A05D-C36B27FA54B5}"/>
          </ac:spMkLst>
        </pc:spChg>
      </pc:sldChg>
      <pc:sldChg chg="modSp modNotesTx">
        <pc:chgData name="Carlos Alberto Mata Gil" userId="4961cca9-7600-4b02-844c-4bcd6491e162" providerId="ADAL" clId="{7F72475D-A7D6-4B11-B830-63C672C7C722}" dt="2020-11-13T11:56:19.192" v="1103" actId="20577"/>
        <pc:sldMkLst>
          <pc:docMk/>
          <pc:sldMk cId="559926859" sldId="413"/>
        </pc:sldMkLst>
        <pc:spChg chg="mod">
          <ac:chgData name="Carlos Alberto Mata Gil" userId="4961cca9-7600-4b02-844c-4bcd6491e162" providerId="ADAL" clId="{7F72475D-A7D6-4B11-B830-63C672C7C722}" dt="2020-11-09T08:05:55.294" v="1062" actId="207"/>
          <ac:spMkLst>
            <pc:docMk/>
            <pc:sldMk cId="559926859" sldId="413"/>
            <ac:spMk id="15" creationId="{F5E2DC4F-3757-764C-A05D-C36B27FA54B5}"/>
          </ac:spMkLst>
        </pc:spChg>
      </pc:sldChg>
      <pc:sldChg chg="modSp">
        <pc:chgData name="Carlos Alberto Mata Gil" userId="4961cca9-7600-4b02-844c-4bcd6491e162" providerId="ADAL" clId="{7F72475D-A7D6-4B11-B830-63C672C7C722}" dt="2020-11-09T08:06:12.075" v="1065" actId="207"/>
        <pc:sldMkLst>
          <pc:docMk/>
          <pc:sldMk cId="286987639" sldId="414"/>
        </pc:sldMkLst>
        <pc:spChg chg="mod">
          <ac:chgData name="Carlos Alberto Mata Gil" userId="4961cca9-7600-4b02-844c-4bcd6491e162" providerId="ADAL" clId="{7F72475D-A7D6-4B11-B830-63C672C7C722}" dt="2020-11-09T08:06:12.075" v="1065" actId="207"/>
          <ac:spMkLst>
            <pc:docMk/>
            <pc:sldMk cId="286987639" sldId="414"/>
            <ac:spMk id="12" creationId="{F5E2DC4F-3757-764C-A05D-C36B27FA54B5}"/>
          </ac:spMkLst>
        </pc:spChg>
      </pc:sldChg>
      <pc:sldChg chg="modSp modNotesTx">
        <pc:chgData name="Carlos Alberto Mata Gil" userId="4961cca9-7600-4b02-844c-4bcd6491e162" providerId="ADAL" clId="{7F72475D-A7D6-4B11-B830-63C672C7C722}" dt="2020-11-13T11:56:50.784" v="1115" actId="20577"/>
        <pc:sldMkLst>
          <pc:docMk/>
          <pc:sldMk cId="4015432498" sldId="415"/>
        </pc:sldMkLst>
        <pc:spChg chg="mod">
          <ac:chgData name="Carlos Alberto Mata Gil" userId="4961cca9-7600-4b02-844c-4bcd6491e162" providerId="ADAL" clId="{7F72475D-A7D6-4B11-B830-63C672C7C722}" dt="2020-11-09T08:06:28.839" v="1068" actId="207"/>
          <ac:spMkLst>
            <pc:docMk/>
            <pc:sldMk cId="4015432498" sldId="415"/>
            <ac:spMk id="12" creationId="{F5E2DC4F-3757-764C-A05D-C36B27FA54B5}"/>
          </ac:spMkLst>
        </pc:spChg>
      </pc:sldChg>
      <pc:sldChg chg="del">
        <pc:chgData name="Carlos Alberto Mata Gil" userId="4961cca9-7600-4b02-844c-4bcd6491e162" providerId="ADAL" clId="{7F72475D-A7D6-4B11-B830-63C672C7C722}" dt="2020-11-06T11:44:19.679" v="196" actId="2696"/>
        <pc:sldMkLst>
          <pc:docMk/>
          <pc:sldMk cId="2803903503" sldId="433"/>
        </pc:sldMkLst>
      </pc:sldChg>
      <pc:sldChg chg="del">
        <pc:chgData name="Carlos Alberto Mata Gil" userId="4961cca9-7600-4b02-844c-4bcd6491e162" providerId="ADAL" clId="{7F72475D-A7D6-4B11-B830-63C672C7C722}" dt="2020-11-06T11:44:19.694" v="197" actId="2696"/>
        <pc:sldMkLst>
          <pc:docMk/>
          <pc:sldMk cId="2738864289" sldId="434"/>
        </pc:sldMkLst>
      </pc:sldChg>
      <pc:sldChg chg="del">
        <pc:chgData name="Carlos Alberto Mata Gil" userId="4961cca9-7600-4b02-844c-4bcd6491e162" providerId="ADAL" clId="{7F72475D-A7D6-4B11-B830-63C672C7C722}" dt="2020-11-06T11:44:19.713" v="198" actId="2696"/>
        <pc:sldMkLst>
          <pc:docMk/>
          <pc:sldMk cId="2724211604" sldId="435"/>
        </pc:sldMkLst>
      </pc:sldChg>
      <pc:sldChg chg="del">
        <pc:chgData name="Carlos Alberto Mata Gil" userId="4961cca9-7600-4b02-844c-4bcd6491e162" providerId="ADAL" clId="{7F72475D-A7D6-4B11-B830-63C672C7C722}" dt="2020-11-06T11:44:19.745" v="199" actId="2696"/>
        <pc:sldMkLst>
          <pc:docMk/>
          <pc:sldMk cId="1968334699" sldId="436"/>
        </pc:sldMkLst>
      </pc:sldChg>
      <pc:sldChg chg="del">
        <pc:chgData name="Carlos Alberto Mata Gil" userId="4961cca9-7600-4b02-844c-4bcd6491e162" providerId="ADAL" clId="{7F72475D-A7D6-4B11-B830-63C672C7C722}" dt="2020-11-06T11:44:19.771" v="200" actId="2696"/>
        <pc:sldMkLst>
          <pc:docMk/>
          <pc:sldMk cId="1716769526" sldId="437"/>
        </pc:sldMkLst>
      </pc:sldChg>
      <pc:sldChg chg="del">
        <pc:chgData name="Carlos Alberto Mata Gil" userId="4961cca9-7600-4b02-844c-4bcd6491e162" providerId="ADAL" clId="{7F72475D-A7D6-4B11-B830-63C672C7C722}" dt="2020-11-06T11:44:19.789" v="201" actId="2696"/>
        <pc:sldMkLst>
          <pc:docMk/>
          <pc:sldMk cId="2209498450" sldId="438"/>
        </pc:sldMkLst>
      </pc:sldChg>
      <pc:sldChg chg="del">
        <pc:chgData name="Carlos Alberto Mata Gil" userId="4961cca9-7600-4b02-844c-4bcd6491e162" providerId="ADAL" clId="{7F72475D-A7D6-4B11-B830-63C672C7C722}" dt="2020-11-06T11:44:19.808" v="202" actId="2696"/>
        <pc:sldMkLst>
          <pc:docMk/>
          <pc:sldMk cId="1695947218" sldId="439"/>
        </pc:sldMkLst>
      </pc:sldChg>
      <pc:sldChg chg="del">
        <pc:chgData name="Carlos Alberto Mata Gil" userId="4961cca9-7600-4b02-844c-4bcd6491e162" providerId="ADAL" clId="{7F72475D-A7D6-4B11-B830-63C672C7C722}" dt="2020-11-06T11:44:25.289" v="209" actId="2696"/>
        <pc:sldMkLst>
          <pc:docMk/>
          <pc:sldMk cId="4084673782" sldId="440"/>
        </pc:sldMkLst>
      </pc:sldChg>
      <pc:sldChg chg="del">
        <pc:chgData name="Carlos Alberto Mata Gil" userId="4961cca9-7600-4b02-844c-4bcd6491e162" providerId="ADAL" clId="{7F72475D-A7D6-4B11-B830-63C672C7C722}" dt="2020-11-06T11:44:25.298" v="210" actId="2696"/>
        <pc:sldMkLst>
          <pc:docMk/>
          <pc:sldMk cId="105822150" sldId="441"/>
        </pc:sldMkLst>
      </pc:sldChg>
      <pc:sldChg chg="del">
        <pc:chgData name="Carlos Alberto Mata Gil" userId="4961cca9-7600-4b02-844c-4bcd6491e162" providerId="ADAL" clId="{7F72475D-A7D6-4B11-B830-63C672C7C722}" dt="2020-11-06T11:44:25.309" v="211" actId="2696"/>
        <pc:sldMkLst>
          <pc:docMk/>
          <pc:sldMk cId="2156045384" sldId="444"/>
        </pc:sldMkLst>
      </pc:sldChg>
      <pc:sldChg chg="del">
        <pc:chgData name="Carlos Alberto Mata Gil" userId="4961cca9-7600-4b02-844c-4bcd6491e162" providerId="ADAL" clId="{7F72475D-A7D6-4B11-B830-63C672C7C722}" dt="2020-11-06T11:44:25.341" v="212" actId="2696"/>
        <pc:sldMkLst>
          <pc:docMk/>
          <pc:sldMk cId="2203704892" sldId="446"/>
        </pc:sldMkLst>
      </pc:sldChg>
      <pc:sldChg chg="del">
        <pc:chgData name="Carlos Alberto Mata Gil" userId="4961cca9-7600-4b02-844c-4bcd6491e162" providerId="ADAL" clId="{7F72475D-A7D6-4B11-B830-63C672C7C722}" dt="2020-11-06T11:44:25.372" v="214" actId="2696"/>
        <pc:sldMkLst>
          <pc:docMk/>
          <pc:sldMk cId="1016745902" sldId="447"/>
        </pc:sldMkLst>
      </pc:sldChg>
      <pc:sldChg chg="del">
        <pc:chgData name="Carlos Alberto Mata Gil" userId="4961cca9-7600-4b02-844c-4bcd6491e162" providerId="ADAL" clId="{7F72475D-A7D6-4B11-B830-63C672C7C722}" dt="2020-11-06T11:44:25.427" v="218" actId="2696"/>
        <pc:sldMkLst>
          <pc:docMk/>
          <pc:sldMk cId="954837129" sldId="448"/>
        </pc:sldMkLst>
      </pc:sldChg>
      <pc:sldChg chg="del">
        <pc:chgData name="Carlos Alberto Mata Gil" userId="4961cca9-7600-4b02-844c-4bcd6491e162" providerId="ADAL" clId="{7F72475D-A7D6-4B11-B830-63C672C7C722}" dt="2020-11-06T11:44:25.455" v="220" actId="2696"/>
        <pc:sldMkLst>
          <pc:docMk/>
          <pc:sldMk cId="1553792476" sldId="449"/>
        </pc:sldMkLst>
      </pc:sldChg>
      <pc:sldChg chg="del">
        <pc:chgData name="Carlos Alberto Mata Gil" userId="4961cca9-7600-4b02-844c-4bcd6491e162" providerId="ADAL" clId="{7F72475D-A7D6-4B11-B830-63C672C7C722}" dt="2020-11-06T11:44:25.385" v="215" actId="2696"/>
        <pc:sldMkLst>
          <pc:docMk/>
          <pc:sldMk cId="1598856271" sldId="450"/>
        </pc:sldMkLst>
      </pc:sldChg>
      <pc:sldChg chg="del">
        <pc:chgData name="Carlos Alberto Mata Gil" userId="4961cca9-7600-4b02-844c-4bcd6491e162" providerId="ADAL" clId="{7F72475D-A7D6-4B11-B830-63C672C7C722}" dt="2020-11-06T11:44:25.440" v="219" actId="2696"/>
        <pc:sldMkLst>
          <pc:docMk/>
          <pc:sldMk cId="4238274497" sldId="451"/>
        </pc:sldMkLst>
      </pc:sldChg>
      <pc:sldChg chg="del">
        <pc:chgData name="Carlos Alberto Mata Gil" userId="4961cca9-7600-4b02-844c-4bcd6491e162" providerId="ADAL" clId="{7F72475D-A7D6-4B11-B830-63C672C7C722}" dt="2020-11-06T11:44:25.471" v="221" actId="2696"/>
        <pc:sldMkLst>
          <pc:docMk/>
          <pc:sldMk cId="541120886" sldId="452"/>
        </pc:sldMkLst>
      </pc:sldChg>
      <pc:sldChg chg="addSp delSp modSp ord modNotesTx">
        <pc:chgData name="Carlos Alberto Mata Gil" userId="4961cca9-7600-4b02-844c-4bcd6491e162" providerId="ADAL" clId="{7F72475D-A7D6-4B11-B830-63C672C7C722}" dt="2020-11-13T13:48:16.098" v="2904" actId="20577"/>
        <pc:sldMkLst>
          <pc:docMk/>
          <pc:sldMk cId="3165580145" sldId="460"/>
        </pc:sldMkLst>
        <pc:spChg chg="add del">
          <ac:chgData name="Carlos Alberto Mata Gil" userId="4961cca9-7600-4b02-844c-4bcd6491e162" providerId="ADAL" clId="{7F72475D-A7D6-4B11-B830-63C672C7C722}" dt="2020-11-13T13:48:12.915" v="2902"/>
          <ac:spMkLst>
            <pc:docMk/>
            <pc:sldMk cId="3165580145" sldId="460"/>
            <ac:spMk id="3" creationId="{C4D718A0-9CD2-4757-A7A1-266F0BDEEA14}"/>
          </ac:spMkLst>
        </pc:spChg>
        <pc:spChg chg="mod">
          <ac:chgData name="Carlos Alberto Mata Gil" userId="4961cca9-7600-4b02-844c-4bcd6491e162" providerId="ADAL" clId="{7F72475D-A7D6-4B11-B830-63C672C7C722}" dt="2020-11-06T11:50:10.718" v="353" actId="20577"/>
          <ac:spMkLst>
            <pc:docMk/>
            <pc:sldMk cId="3165580145" sldId="460"/>
            <ac:spMk id="6" creationId="{1B828EBC-B3D2-40D0-B229-D7BF173E6E41}"/>
          </ac:spMkLst>
        </pc:spChg>
        <pc:picChg chg="del">
          <ac:chgData name="Carlos Alberto Mata Gil" userId="4961cca9-7600-4b02-844c-4bcd6491e162" providerId="ADAL" clId="{7F72475D-A7D6-4B11-B830-63C672C7C722}" dt="2020-11-06T11:44:47.500" v="229" actId="478"/>
          <ac:picMkLst>
            <pc:docMk/>
            <pc:sldMk cId="3165580145" sldId="460"/>
            <ac:picMk id="3" creationId="{00000000-0000-0000-0000-000000000000}"/>
          </ac:picMkLst>
        </pc:picChg>
        <pc:picChg chg="add mod">
          <ac:chgData name="Carlos Alberto Mata Gil" userId="4961cca9-7600-4b02-844c-4bcd6491e162" providerId="ADAL" clId="{7F72475D-A7D6-4B11-B830-63C672C7C722}" dt="2020-11-06T11:50:27.774" v="356" actId="1076"/>
          <ac:picMkLst>
            <pc:docMk/>
            <pc:sldMk cId="3165580145" sldId="460"/>
            <ac:picMk id="1026" creationId="{0209F96D-86C5-4E53-9701-DCDBFBA3E995}"/>
          </ac:picMkLst>
        </pc:picChg>
      </pc:sldChg>
      <pc:sldChg chg="del">
        <pc:chgData name="Carlos Alberto Mata Gil" userId="4961cca9-7600-4b02-844c-4bcd6491e162" providerId="ADAL" clId="{7F72475D-A7D6-4B11-B830-63C672C7C722}" dt="2020-11-06T11:44:15.257" v="192" actId="2696"/>
        <pc:sldMkLst>
          <pc:docMk/>
          <pc:sldMk cId="4218622499" sldId="465"/>
        </pc:sldMkLst>
      </pc:sldChg>
      <pc:sldChg chg="del">
        <pc:chgData name="Carlos Alberto Mata Gil" userId="4961cca9-7600-4b02-844c-4bcd6491e162" providerId="ADAL" clId="{7F72475D-A7D6-4B11-B830-63C672C7C722}" dt="2020-11-06T11:44:19.912" v="208" actId="2696"/>
        <pc:sldMkLst>
          <pc:docMk/>
          <pc:sldMk cId="3451519616" sldId="466"/>
        </pc:sldMkLst>
      </pc:sldChg>
      <pc:sldChg chg="del">
        <pc:chgData name="Carlos Alberto Mata Gil" userId="4961cca9-7600-4b02-844c-4bcd6491e162" providerId="ADAL" clId="{7F72475D-A7D6-4B11-B830-63C672C7C722}" dt="2020-11-06T11:44:25.356" v="213" actId="2696"/>
        <pc:sldMkLst>
          <pc:docMk/>
          <pc:sldMk cId="3688455205" sldId="467"/>
        </pc:sldMkLst>
      </pc:sldChg>
      <pc:sldChg chg="del">
        <pc:chgData name="Carlos Alberto Mata Gil" userId="4961cca9-7600-4b02-844c-4bcd6491e162" providerId="ADAL" clId="{7F72475D-A7D6-4B11-B830-63C672C7C722}" dt="2020-11-06T11:44:15.273" v="193" actId="2696"/>
        <pc:sldMkLst>
          <pc:docMk/>
          <pc:sldMk cId="2679131187" sldId="468"/>
        </pc:sldMkLst>
      </pc:sldChg>
      <pc:sldChg chg="del">
        <pc:chgData name="Carlos Alberto Mata Gil" userId="4961cca9-7600-4b02-844c-4bcd6491e162" providerId="ADAL" clId="{7F72475D-A7D6-4B11-B830-63C672C7C722}" dt="2020-11-06T11:44:15.290" v="194" actId="2696"/>
        <pc:sldMkLst>
          <pc:docMk/>
          <pc:sldMk cId="3850570494" sldId="469"/>
        </pc:sldMkLst>
      </pc:sldChg>
      <pc:sldChg chg="del">
        <pc:chgData name="Carlos Alberto Mata Gil" userId="4961cca9-7600-4b02-844c-4bcd6491e162" providerId="ADAL" clId="{7F72475D-A7D6-4B11-B830-63C672C7C722}" dt="2020-11-06T11:44:15.312" v="195" actId="2696"/>
        <pc:sldMkLst>
          <pc:docMk/>
          <pc:sldMk cId="3835332209" sldId="470"/>
        </pc:sldMkLst>
      </pc:sldChg>
      <pc:sldChg chg="del">
        <pc:chgData name="Carlos Alberto Mata Gil" userId="4961cca9-7600-4b02-844c-4bcd6491e162" providerId="ADAL" clId="{7F72475D-A7D6-4B11-B830-63C672C7C722}" dt="2020-11-06T11:44:19.825" v="203" actId="2696"/>
        <pc:sldMkLst>
          <pc:docMk/>
          <pc:sldMk cId="405998823" sldId="471"/>
        </pc:sldMkLst>
      </pc:sldChg>
      <pc:sldChg chg="del">
        <pc:chgData name="Carlos Alberto Mata Gil" userId="4961cca9-7600-4b02-844c-4bcd6491e162" providerId="ADAL" clId="{7F72475D-A7D6-4B11-B830-63C672C7C722}" dt="2020-11-06T11:44:19.843" v="204" actId="2696"/>
        <pc:sldMkLst>
          <pc:docMk/>
          <pc:sldMk cId="1392904907" sldId="472"/>
        </pc:sldMkLst>
      </pc:sldChg>
      <pc:sldChg chg="del">
        <pc:chgData name="Carlos Alberto Mata Gil" userId="4961cca9-7600-4b02-844c-4bcd6491e162" providerId="ADAL" clId="{7F72475D-A7D6-4B11-B830-63C672C7C722}" dt="2020-11-06T11:44:19.861" v="205" actId="2696"/>
        <pc:sldMkLst>
          <pc:docMk/>
          <pc:sldMk cId="1397943128" sldId="473"/>
        </pc:sldMkLst>
      </pc:sldChg>
      <pc:sldChg chg="del">
        <pc:chgData name="Carlos Alberto Mata Gil" userId="4961cca9-7600-4b02-844c-4bcd6491e162" providerId="ADAL" clId="{7F72475D-A7D6-4B11-B830-63C672C7C722}" dt="2020-11-06T11:44:19.878" v="206" actId="2696"/>
        <pc:sldMkLst>
          <pc:docMk/>
          <pc:sldMk cId="257629653" sldId="474"/>
        </pc:sldMkLst>
      </pc:sldChg>
      <pc:sldChg chg="del">
        <pc:chgData name="Carlos Alberto Mata Gil" userId="4961cca9-7600-4b02-844c-4bcd6491e162" providerId="ADAL" clId="{7F72475D-A7D6-4B11-B830-63C672C7C722}" dt="2020-11-06T11:44:19.893" v="207" actId="2696"/>
        <pc:sldMkLst>
          <pc:docMk/>
          <pc:sldMk cId="1025550489" sldId="475"/>
        </pc:sldMkLst>
      </pc:sldChg>
      <pc:sldChg chg="del">
        <pc:chgData name="Carlos Alberto Mata Gil" userId="4961cca9-7600-4b02-844c-4bcd6491e162" providerId="ADAL" clId="{7F72475D-A7D6-4B11-B830-63C672C7C722}" dt="2020-11-06T11:44:25.396" v="216" actId="2696"/>
        <pc:sldMkLst>
          <pc:docMk/>
          <pc:sldMk cId="3525563272" sldId="476"/>
        </pc:sldMkLst>
      </pc:sldChg>
      <pc:sldChg chg="del">
        <pc:chgData name="Carlos Alberto Mata Gil" userId="4961cca9-7600-4b02-844c-4bcd6491e162" providerId="ADAL" clId="{7F72475D-A7D6-4B11-B830-63C672C7C722}" dt="2020-11-06T11:44:25.412" v="217" actId="2696"/>
        <pc:sldMkLst>
          <pc:docMk/>
          <pc:sldMk cId="3331996939" sldId="477"/>
        </pc:sldMkLst>
      </pc:sldChg>
      <pc:sldChg chg="delSp modSp modNotesTx">
        <pc:chgData name="Carlos Alberto Mata Gil" userId="4961cca9-7600-4b02-844c-4bcd6491e162" providerId="ADAL" clId="{7F72475D-A7D6-4B11-B830-63C672C7C722}" dt="2020-11-13T11:57:03.472" v="1118" actId="20577"/>
        <pc:sldMkLst>
          <pc:docMk/>
          <pc:sldMk cId="3292922724" sldId="478"/>
        </pc:sldMkLst>
        <pc:spChg chg="del">
          <ac:chgData name="Carlos Alberto Mata Gil" userId="4961cca9-7600-4b02-844c-4bcd6491e162" providerId="ADAL" clId="{7F72475D-A7D6-4B11-B830-63C672C7C722}" dt="2020-11-09T08:07:01.310" v="1086" actId="478"/>
          <ac:spMkLst>
            <pc:docMk/>
            <pc:sldMk cId="3292922724" sldId="478"/>
            <ac:spMk id="2" creationId="{A96753F0-DE6E-48DF-8F17-F7A889F1CAE2}"/>
          </ac:spMkLst>
        </pc:spChg>
        <pc:spChg chg="mod">
          <ac:chgData name="Carlos Alberto Mata Gil" userId="4961cca9-7600-4b02-844c-4bcd6491e162" providerId="ADAL" clId="{7F72475D-A7D6-4B11-B830-63C672C7C722}" dt="2020-11-09T08:07:07.644" v="1089" actId="20577"/>
          <ac:spMkLst>
            <pc:docMk/>
            <pc:sldMk cId="3292922724" sldId="478"/>
            <ac:spMk id="5" creationId="{00000000-0000-0000-0000-000000000000}"/>
          </ac:spMkLst>
        </pc:spChg>
      </pc:sldChg>
      <pc:sldChg chg="addSp delSp modSp add modNotesTx">
        <pc:chgData name="Carlos Alberto Mata Gil" userId="4961cca9-7600-4b02-844c-4bcd6491e162" providerId="ADAL" clId="{7F72475D-A7D6-4B11-B830-63C672C7C722}" dt="2020-11-19T09:00:00.637" v="3014" actId="14100"/>
        <pc:sldMkLst>
          <pc:docMk/>
          <pc:sldMk cId="751666" sldId="479"/>
        </pc:sldMkLst>
        <pc:spChg chg="add mod">
          <ac:chgData name="Carlos Alberto Mata Gil" userId="4961cca9-7600-4b02-844c-4bcd6491e162" providerId="ADAL" clId="{7F72475D-A7D6-4B11-B830-63C672C7C722}" dt="2020-11-19T09:00:00.637" v="3014" actId="14100"/>
          <ac:spMkLst>
            <pc:docMk/>
            <pc:sldMk cId="751666" sldId="479"/>
            <ac:spMk id="3" creationId="{42AEB804-F47D-461C-8C55-AB20A3FAEF90}"/>
          </ac:spMkLst>
        </pc:spChg>
        <pc:spChg chg="mod">
          <ac:chgData name="Carlos Alberto Mata Gil" userId="4961cca9-7600-4b02-844c-4bcd6491e162" providerId="ADAL" clId="{7F72475D-A7D6-4B11-B830-63C672C7C722}" dt="2020-11-13T13:23:44.301" v="1529" actId="20577"/>
          <ac:spMkLst>
            <pc:docMk/>
            <pc:sldMk cId="751666" sldId="479"/>
            <ac:spMk id="6" creationId="{1B828EBC-B3D2-40D0-B229-D7BF173E6E41}"/>
          </ac:spMkLst>
        </pc:spChg>
        <pc:picChg chg="del">
          <ac:chgData name="Carlos Alberto Mata Gil" userId="4961cca9-7600-4b02-844c-4bcd6491e162" providerId="ADAL" clId="{7F72475D-A7D6-4B11-B830-63C672C7C722}" dt="2020-11-06T11:44:52.125" v="233" actId="478"/>
          <ac:picMkLst>
            <pc:docMk/>
            <pc:sldMk cId="751666" sldId="479"/>
            <ac:picMk id="3" creationId="{00000000-0000-0000-0000-000000000000}"/>
          </ac:picMkLst>
        </pc:picChg>
      </pc:sldChg>
      <pc:sldChg chg="del">
        <pc:chgData name="Carlos Alberto Mata Gil" userId="4961cca9-7600-4b02-844c-4bcd6491e162" providerId="ADAL" clId="{7F72475D-A7D6-4B11-B830-63C672C7C722}" dt="2020-11-06T11:44:32.126" v="222" actId="2696"/>
        <pc:sldMkLst>
          <pc:docMk/>
          <pc:sldMk cId="2459010564" sldId="479"/>
        </pc:sldMkLst>
      </pc:sldChg>
      <pc:sldChg chg="addSp delSp modSp add ord modNotesTx">
        <pc:chgData name="Carlos Alberto Mata Gil" userId="4961cca9-7600-4b02-844c-4bcd6491e162" providerId="ADAL" clId="{7F72475D-A7D6-4B11-B830-63C672C7C722}" dt="2020-11-13T12:43:03.483" v="1173" actId="20577"/>
        <pc:sldMkLst>
          <pc:docMk/>
          <pc:sldMk cId="1994618119" sldId="480"/>
        </pc:sldMkLst>
        <pc:spChg chg="add mod">
          <ac:chgData name="Carlos Alberto Mata Gil" userId="4961cca9-7600-4b02-844c-4bcd6491e162" providerId="ADAL" clId="{7F72475D-A7D6-4B11-B830-63C672C7C722}" dt="2020-11-09T07:56:12.451" v="950" actId="113"/>
          <ac:spMkLst>
            <pc:docMk/>
            <pc:sldMk cId="1994618119" sldId="480"/>
            <ac:spMk id="5" creationId="{435F20C0-A77A-4998-A265-1EDBAF6341D0}"/>
          </ac:spMkLst>
        </pc:spChg>
        <pc:spChg chg="mod">
          <ac:chgData name="Carlos Alberto Mata Gil" userId="4961cca9-7600-4b02-844c-4bcd6491e162" providerId="ADAL" clId="{7F72475D-A7D6-4B11-B830-63C672C7C722}" dt="2020-11-09T07:55:09.303" v="895" actId="20577"/>
          <ac:spMkLst>
            <pc:docMk/>
            <pc:sldMk cId="1994618119" sldId="480"/>
            <ac:spMk id="6" creationId="{1B828EBC-B3D2-40D0-B229-D7BF173E6E41}"/>
          </ac:spMkLst>
        </pc:spChg>
        <pc:picChg chg="del mod">
          <ac:chgData name="Carlos Alberto Mata Gil" userId="4961cca9-7600-4b02-844c-4bcd6491e162" providerId="ADAL" clId="{7F72475D-A7D6-4B11-B830-63C672C7C722}" dt="2020-11-06T11:44:50.406" v="232" actId="478"/>
          <ac:picMkLst>
            <pc:docMk/>
            <pc:sldMk cId="1994618119" sldId="480"/>
            <ac:picMk id="3" creationId="{00000000-0000-0000-0000-000000000000}"/>
          </ac:picMkLst>
        </pc:picChg>
      </pc:sldChg>
      <pc:sldChg chg="addSp delSp modSp add ord modNotesTx">
        <pc:chgData name="Carlos Alberto Mata Gil" userId="4961cca9-7600-4b02-844c-4bcd6491e162" providerId="ADAL" clId="{7F72475D-A7D6-4B11-B830-63C672C7C722}" dt="2020-11-13T11:56:21.104" v="1104" actId="20577"/>
        <pc:sldMkLst>
          <pc:docMk/>
          <pc:sldMk cId="1823341254" sldId="481"/>
        </pc:sldMkLst>
        <pc:spChg chg="mod">
          <ac:chgData name="Carlos Alberto Mata Gil" userId="4961cca9-7600-4b02-844c-4bcd6491e162" providerId="ADAL" clId="{7F72475D-A7D6-4B11-B830-63C672C7C722}" dt="2020-11-06T12:25:35.797" v="447" actId="20577"/>
          <ac:spMkLst>
            <pc:docMk/>
            <pc:sldMk cId="1823341254" sldId="481"/>
            <ac:spMk id="6" creationId="{1B828EBC-B3D2-40D0-B229-D7BF173E6E41}"/>
          </ac:spMkLst>
        </pc:spChg>
        <pc:picChg chg="del">
          <ac:chgData name="Carlos Alberto Mata Gil" userId="4961cca9-7600-4b02-844c-4bcd6491e162" providerId="ADAL" clId="{7F72475D-A7D6-4B11-B830-63C672C7C722}" dt="2020-11-06T11:44:48.767" v="230" actId="478"/>
          <ac:picMkLst>
            <pc:docMk/>
            <pc:sldMk cId="1823341254" sldId="481"/>
            <ac:picMk id="3" creationId="{00000000-0000-0000-0000-000000000000}"/>
          </ac:picMkLst>
        </pc:picChg>
        <pc:picChg chg="add mod">
          <ac:chgData name="Carlos Alberto Mata Gil" userId="4961cca9-7600-4b02-844c-4bcd6491e162" providerId="ADAL" clId="{7F72475D-A7D6-4B11-B830-63C672C7C722}" dt="2020-11-06T12:25:45.326" v="451" actId="1076"/>
          <ac:picMkLst>
            <pc:docMk/>
            <pc:sldMk cId="1823341254" sldId="481"/>
            <ac:picMk id="4098" creationId="{78E0D360-1DF7-4B43-AC2B-911D2A19C6E9}"/>
          </ac:picMkLst>
        </pc:picChg>
      </pc:sldChg>
      <pc:sldChg chg="addSp delSp modSp add modNotesTx">
        <pc:chgData name="Carlos Alberto Mata Gil" userId="4961cca9-7600-4b02-844c-4bcd6491e162" providerId="ADAL" clId="{7F72475D-A7D6-4B11-B830-63C672C7C722}" dt="2020-11-13T13:48:55.676" v="2911" actId="12"/>
        <pc:sldMkLst>
          <pc:docMk/>
          <pc:sldMk cId="3613903281" sldId="482"/>
        </pc:sldMkLst>
        <pc:picChg chg="del">
          <ac:chgData name="Carlos Alberto Mata Gil" userId="4961cca9-7600-4b02-844c-4bcd6491e162" providerId="ADAL" clId="{7F72475D-A7D6-4B11-B830-63C672C7C722}" dt="2020-11-06T11:50:37.113" v="358" actId="478"/>
          <ac:picMkLst>
            <pc:docMk/>
            <pc:sldMk cId="3613903281" sldId="482"/>
            <ac:picMk id="1026" creationId="{0209F96D-86C5-4E53-9701-DCDBFBA3E995}"/>
          </ac:picMkLst>
        </pc:picChg>
        <pc:picChg chg="add mod">
          <ac:chgData name="Carlos Alberto Mata Gil" userId="4961cca9-7600-4b02-844c-4bcd6491e162" providerId="ADAL" clId="{7F72475D-A7D6-4B11-B830-63C672C7C722}" dt="2020-11-06T11:50:47.569" v="360" actId="1076"/>
          <ac:picMkLst>
            <pc:docMk/>
            <pc:sldMk cId="3613903281" sldId="482"/>
            <ac:picMk id="2050" creationId="{7F0B9A57-87BC-48AE-B01A-4E0801CE0F65}"/>
          </ac:picMkLst>
        </pc:picChg>
      </pc:sldChg>
      <pc:sldChg chg="addSp delSp modSp add modNotesTx">
        <pc:chgData name="Carlos Alberto Mata Gil" userId="4961cca9-7600-4b02-844c-4bcd6491e162" providerId="ADAL" clId="{7F72475D-A7D6-4B11-B830-63C672C7C722}" dt="2020-11-13T11:56:17.005" v="1102" actId="20577"/>
        <pc:sldMkLst>
          <pc:docMk/>
          <pc:sldMk cId="3544261029" sldId="483"/>
        </pc:sldMkLst>
        <pc:graphicFrameChg chg="add mod modGraphic">
          <ac:chgData name="Carlos Alberto Mata Gil" userId="4961cca9-7600-4b02-844c-4bcd6491e162" providerId="ADAL" clId="{7F72475D-A7D6-4B11-B830-63C672C7C722}" dt="2020-11-09T08:12:01.440" v="1095" actId="14100"/>
          <ac:graphicFrameMkLst>
            <pc:docMk/>
            <pc:sldMk cId="3544261029" sldId="483"/>
            <ac:graphicFrameMk id="3" creationId="{524E806F-25AB-4FCB-A65D-123448D9EF59}"/>
          </ac:graphicFrameMkLst>
        </pc:graphicFrameChg>
        <pc:picChg chg="del">
          <ac:chgData name="Carlos Alberto Mata Gil" userId="4961cca9-7600-4b02-844c-4bcd6491e162" providerId="ADAL" clId="{7F72475D-A7D6-4B11-B830-63C672C7C722}" dt="2020-11-06T12:24:35.696" v="362" actId="478"/>
          <ac:picMkLst>
            <pc:docMk/>
            <pc:sldMk cId="3544261029" sldId="483"/>
            <ac:picMk id="2050" creationId="{7F0B9A57-87BC-48AE-B01A-4E0801CE0F65}"/>
          </ac:picMkLst>
        </pc:picChg>
      </pc:sldChg>
      <pc:sldChg chg="addSp delSp modSp add modNotesTx">
        <pc:chgData name="Carlos Alberto Mata Gil" userId="4961cca9-7600-4b02-844c-4bcd6491e162" providerId="ADAL" clId="{7F72475D-A7D6-4B11-B830-63C672C7C722}" dt="2020-11-13T11:56:27.112" v="1106" actId="20577"/>
        <pc:sldMkLst>
          <pc:docMk/>
          <pc:sldMk cId="1499257577" sldId="484"/>
        </pc:sldMkLst>
        <pc:spChg chg="mod">
          <ac:chgData name="Carlos Alberto Mata Gil" userId="4961cca9-7600-4b02-844c-4bcd6491e162" providerId="ADAL" clId="{7F72475D-A7D6-4B11-B830-63C672C7C722}" dt="2020-11-06T12:26:18.924" v="472" actId="20577"/>
          <ac:spMkLst>
            <pc:docMk/>
            <pc:sldMk cId="1499257577" sldId="484"/>
            <ac:spMk id="6" creationId="{1B828EBC-B3D2-40D0-B229-D7BF173E6E41}"/>
          </ac:spMkLst>
        </pc:spChg>
        <pc:graphicFrameChg chg="add mod modGraphic">
          <ac:chgData name="Carlos Alberto Mata Gil" userId="4961cca9-7600-4b02-844c-4bcd6491e162" providerId="ADAL" clId="{7F72475D-A7D6-4B11-B830-63C672C7C722}" dt="2020-11-06T12:26:47.556" v="475" actId="14100"/>
          <ac:graphicFrameMkLst>
            <pc:docMk/>
            <pc:sldMk cId="1499257577" sldId="484"/>
            <ac:graphicFrameMk id="3" creationId="{56812F89-768D-4CF2-914D-19820A4C7433}"/>
          </ac:graphicFrameMkLst>
        </pc:graphicFrameChg>
        <pc:picChg chg="del">
          <ac:chgData name="Carlos Alberto Mata Gil" userId="4961cca9-7600-4b02-844c-4bcd6491e162" providerId="ADAL" clId="{7F72475D-A7D6-4B11-B830-63C672C7C722}" dt="2020-11-06T12:26:05.283" v="453" actId="478"/>
          <ac:picMkLst>
            <pc:docMk/>
            <pc:sldMk cId="1499257577" sldId="484"/>
            <ac:picMk id="4098" creationId="{78E0D360-1DF7-4B43-AC2B-911D2A19C6E9}"/>
          </ac:picMkLst>
        </pc:picChg>
      </pc:sldChg>
      <pc:sldChg chg="addSp delSp modSp add modNotesTx">
        <pc:chgData name="Carlos Alberto Mata Gil" userId="4961cca9-7600-4b02-844c-4bcd6491e162" providerId="ADAL" clId="{7F72475D-A7D6-4B11-B830-63C672C7C722}" dt="2020-11-13T11:55:55.514" v="1096" actId="20577"/>
        <pc:sldMkLst>
          <pc:docMk/>
          <pc:sldMk cId="2423673524" sldId="485"/>
        </pc:sldMkLst>
        <pc:spChg chg="add mod">
          <ac:chgData name="Carlos Alberto Mata Gil" userId="4961cca9-7600-4b02-844c-4bcd6491e162" providerId="ADAL" clId="{7F72475D-A7D6-4B11-B830-63C672C7C722}" dt="2020-11-09T07:56:38.034" v="952" actId="113"/>
          <ac:spMkLst>
            <pc:docMk/>
            <pc:sldMk cId="2423673524" sldId="485"/>
            <ac:spMk id="4" creationId="{7C84D5C3-2FDB-41DD-AC8D-6EBB859563FD}"/>
          </ac:spMkLst>
        </pc:spChg>
        <pc:spChg chg="mod">
          <ac:chgData name="Carlos Alberto Mata Gil" userId="4961cca9-7600-4b02-844c-4bcd6491e162" providerId="ADAL" clId="{7F72475D-A7D6-4B11-B830-63C672C7C722}" dt="2020-11-06T12:27:18.489" v="499" actId="20577"/>
          <ac:spMkLst>
            <pc:docMk/>
            <pc:sldMk cId="2423673524" sldId="485"/>
            <ac:spMk id="6" creationId="{1B828EBC-B3D2-40D0-B229-D7BF173E6E41}"/>
          </ac:spMkLst>
        </pc:spChg>
        <pc:graphicFrameChg chg="del">
          <ac:chgData name="Carlos Alberto Mata Gil" userId="4961cca9-7600-4b02-844c-4bcd6491e162" providerId="ADAL" clId="{7F72475D-A7D6-4B11-B830-63C672C7C722}" dt="2020-11-06T12:27:09.732" v="477" actId="478"/>
          <ac:graphicFrameMkLst>
            <pc:docMk/>
            <pc:sldMk cId="2423673524" sldId="485"/>
            <ac:graphicFrameMk id="3" creationId="{56812F89-768D-4CF2-914D-19820A4C7433}"/>
          </ac:graphicFrameMkLst>
        </pc:graphicFrameChg>
      </pc:sldChg>
      <pc:sldChg chg="addSp delSp modSp add ord modNotesTx">
        <pc:chgData name="Carlos Alberto Mata Gil" userId="4961cca9-7600-4b02-844c-4bcd6491e162" providerId="ADAL" clId="{7F72475D-A7D6-4B11-B830-63C672C7C722}" dt="2020-11-13T12:19:41.479" v="1121"/>
        <pc:sldMkLst>
          <pc:docMk/>
          <pc:sldMk cId="4198064291" sldId="486"/>
        </pc:sldMkLst>
        <pc:spChg chg="add del">
          <ac:chgData name="Carlos Alberto Mata Gil" userId="4961cca9-7600-4b02-844c-4bcd6491e162" providerId="ADAL" clId="{7F72475D-A7D6-4B11-B830-63C672C7C722}" dt="2020-11-13T12:19:41.479" v="1121"/>
          <ac:spMkLst>
            <pc:docMk/>
            <pc:sldMk cId="4198064291" sldId="486"/>
            <ac:spMk id="3" creationId="{5A5FF2D4-3C89-4741-85FF-4E977E45FBF8}"/>
          </ac:spMkLst>
        </pc:spChg>
        <pc:spChg chg="add del">
          <ac:chgData name="Carlos Alberto Mata Gil" userId="4961cca9-7600-4b02-844c-4bcd6491e162" providerId="ADAL" clId="{7F72475D-A7D6-4B11-B830-63C672C7C722}" dt="2020-11-06T12:29:31.816" v="553"/>
          <ac:spMkLst>
            <pc:docMk/>
            <pc:sldMk cId="4198064291" sldId="486"/>
            <ac:spMk id="3" creationId="{61F66C0D-DF40-402A-AF73-A4B91729CB6A}"/>
          </ac:spMkLst>
        </pc:spChg>
        <pc:spChg chg="del">
          <ac:chgData name="Carlos Alberto Mata Gil" userId="4961cca9-7600-4b02-844c-4bcd6491e162" providerId="ADAL" clId="{7F72475D-A7D6-4B11-B830-63C672C7C722}" dt="2020-11-06T12:29:28.199" v="551" actId="478"/>
          <ac:spMkLst>
            <pc:docMk/>
            <pc:sldMk cId="4198064291" sldId="486"/>
            <ac:spMk id="4" creationId="{7C84D5C3-2FDB-41DD-AC8D-6EBB859563FD}"/>
          </ac:spMkLst>
        </pc:spChg>
        <pc:spChg chg="add del">
          <ac:chgData name="Carlos Alberto Mata Gil" userId="4961cca9-7600-4b02-844c-4bcd6491e162" providerId="ADAL" clId="{7F72475D-A7D6-4B11-B830-63C672C7C722}" dt="2020-11-06T12:29:48.675" v="557" actId="478"/>
          <ac:spMkLst>
            <pc:docMk/>
            <pc:sldMk cId="4198064291" sldId="486"/>
            <ac:spMk id="9" creationId="{01B64D2C-A3BF-4084-8856-2EECD4E71511}"/>
          </ac:spMkLst>
        </pc:spChg>
        <pc:spChg chg="add mod">
          <ac:chgData name="Carlos Alberto Mata Gil" userId="4961cca9-7600-4b02-844c-4bcd6491e162" providerId="ADAL" clId="{7F72475D-A7D6-4B11-B830-63C672C7C722}" dt="2020-11-06T12:30:18.046" v="599" actId="20577"/>
          <ac:spMkLst>
            <pc:docMk/>
            <pc:sldMk cId="4198064291" sldId="486"/>
            <ac:spMk id="10" creationId="{2D22F7BA-3BE4-44D0-A28A-0C7B66C365FC}"/>
          </ac:spMkLst>
        </pc:spChg>
        <pc:graphicFrameChg chg="add del">
          <ac:chgData name="Carlos Alberto Mata Gil" userId="4961cca9-7600-4b02-844c-4bcd6491e162" providerId="ADAL" clId="{7F72475D-A7D6-4B11-B830-63C672C7C722}" dt="2020-11-06T12:29:38.744" v="555"/>
          <ac:graphicFrameMkLst>
            <pc:docMk/>
            <pc:sldMk cId="4198064291" sldId="486"/>
            <ac:graphicFrameMk id="5" creationId="{E3A21A7A-BEA0-49C4-88C9-B93FF32DC342}"/>
          </ac:graphicFrameMkLst>
        </pc:graphicFrameChg>
        <pc:graphicFrameChg chg="add mod modGraphic">
          <ac:chgData name="Carlos Alberto Mata Gil" userId="4961cca9-7600-4b02-844c-4bcd6491e162" providerId="ADAL" clId="{7F72475D-A7D6-4B11-B830-63C672C7C722}" dt="2020-11-06T12:30:06.328" v="561" actId="14734"/>
          <ac:graphicFrameMkLst>
            <pc:docMk/>
            <pc:sldMk cId="4198064291" sldId="486"/>
            <ac:graphicFrameMk id="7" creationId="{34C74C11-7262-484A-93E1-7311330A5C02}"/>
          </ac:graphicFrameMkLst>
        </pc:graphicFrameChg>
      </pc:sldChg>
      <pc:sldChg chg="modSp add modNotesTx">
        <pc:chgData name="Carlos Alberto Mata Gil" userId="4961cca9-7600-4b02-844c-4bcd6491e162" providerId="ADAL" clId="{7F72475D-A7D6-4B11-B830-63C672C7C722}" dt="2020-11-13T11:56:30.971" v="1107" actId="20577"/>
        <pc:sldMkLst>
          <pc:docMk/>
          <pc:sldMk cId="408477182" sldId="487"/>
        </pc:sldMkLst>
        <pc:spChg chg="mod">
          <ac:chgData name="Carlos Alberto Mata Gil" userId="4961cca9-7600-4b02-844c-4bcd6491e162" providerId="ADAL" clId="{7F72475D-A7D6-4B11-B830-63C672C7C722}" dt="2020-11-06T12:29:08.875" v="549" actId="2710"/>
          <ac:spMkLst>
            <pc:docMk/>
            <pc:sldMk cId="408477182" sldId="487"/>
            <ac:spMk id="4" creationId="{7C84D5C3-2FDB-41DD-AC8D-6EBB859563FD}"/>
          </ac:spMkLst>
        </pc:spChg>
      </pc:sldChg>
      <pc:sldChg chg="modSp add ord modNotesTx">
        <pc:chgData name="Carlos Alberto Mata Gil" userId="4961cca9-7600-4b02-844c-4bcd6491e162" providerId="ADAL" clId="{7F72475D-A7D6-4B11-B830-63C672C7C722}" dt="2020-11-13T11:56:34.614" v="1109" actId="20577"/>
        <pc:sldMkLst>
          <pc:docMk/>
          <pc:sldMk cId="625191711" sldId="488"/>
        </pc:sldMkLst>
        <pc:spChg chg="mod">
          <ac:chgData name="Carlos Alberto Mata Gil" userId="4961cca9-7600-4b02-844c-4bcd6491e162" providerId="ADAL" clId="{7F72475D-A7D6-4B11-B830-63C672C7C722}" dt="2020-11-09T07:56:30.035" v="951" actId="113"/>
          <ac:spMkLst>
            <pc:docMk/>
            <pc:sldMk cId="625191711" sldId="488"/>
            <ac:spMk id="4" creationId="{7C84D5C3-2FDB-41DD-AC8D-6EBB859563FD}"/>
          </ac:spMkLst>
        </pc:spChg>
      </pc:sldChg>
      <pc:sldChg chg="addSp delSp modSp add modNotesTx">
        <pc:chgData name="Carlos Alberto Mata Gil" userId="4961cca9-7600-4b02-844c-4bcd6491e162" providerId="ADAL" clId="{7F72475D-A7D6-4B11-B830-63C672C7C722}" dt="2020-11-13T11:56:23.349" v="1105" actId="20577"/>
        <pc:sldMkLst>
          <pc:docMk/>
          <pc:sldMk cId="2131929047" sldId="489"/>
        </pc:sldMkLst>
        <pc:spChg chg="add mod">
          <ac:chgData name="Carlos Alberto Mata Gil" userId="4961cca9-7600-4b02-844c-4bcd6491e162" providerId="ADAL" clId="{7F72475D-A7D6-4B11-B830-63C672C7C722}" dt="2020-11-06T12:34:34.379" v="727" actId="108"/>
          <ac:spMkLst>
            <pc:docMk/>
            <pc:sldMk cId="2131929047" sldId="489"/>
            <ac:spMk id="7" creationId="{A975D438-DC64-4571-A8FB-CAE44D4A0B9C}"/>
          </ac:spMkLst>
        </pc:spChg>
        <pc:picChg chg="del">
          <ac:chgData name="Carlos Alberto Mata Gil" userId="4961cca9-7600-4b02-844c-4bcd6491e162" providerId="ADAL" clId="{7F72475D-A7D6-4B11-B830-63C672C7C722}" dt="2020-11-06T12:33:26.399" v="676" actId="478"/>
          <ac:picMkLst>
            <pc:docMk/>
            <pc:sldMk cId="2131929047" sldId="489"/>
            <ac:picMk id="4098" creationId="{78E0D360-1DF7-4B43-AC2B-911D2A19C6E9}"/>
          </ac:picMkLst>
        </pc:picChg>
      </pc:sldChg>
      <pc:sldChg chg="modSp add ord modNotesTx">
        <pc:chgData name="Carlos Alberto Mata Gil" userId="4961cca9-7600-4b02-844c-4bcd6491e162" providerId="ADAL" clId="{7F72475D-A7D6-4B11-B830-63C672C7C722}" dt="2020-11-13T11:56:39.597" v="1111" actId="20577"/>
        <pc:sldMkLst>
          <pc:docMk/>
          <pc:sldMk cId="3653813637" sldId="490"/>
        </pc:sldMkLst>
        <pc:spChg chg="mod">
          <ac:chgData name="Carlos Alberto Mata Gil" userId="4961cca9-7600-4b02-844c-4bcd6491e162" providerId="ADAL" clId="{7F72475D-A7D6-4B11-B830-63C672C7C722}" dt="2020-11-09T07:52:50.226" v="890" actId="20577"/>
          <ac:spMkLst>
            <pc:docMk/>
            <pc:sldMk cId="3653813637" sldId="490"/>
            <ac:spMk id="4" creationId="{7C84D5C3-2FDB-41DD-AC8D-6EBB859563FD}"/>
          </ac:spMkLst>
        </pc:spChg>
        <pc:spChg chg="mod">
          <ac:chgData name="Carlos Alberto Mata Gil" userId="4961cca9-7600-4b02-844c-4bcd6491e162" providerId="ADAL" clId="{7F72475D-A7D6-4B11-B830-63C672C7C722}" dt="2020-11-09T07:51:05.240" v="840" actId="20577"/>
          <ac:spMkLst>
            <pc:docMk/>
            <pc:sldMk cId="3653813637" sldId="490"/>
            <ac:spMk id="6" creationId="{1B828EBC-B3D2-40D0-B229-D7BF173E6E41}"/>
          </ac:spMkLst>
        </pc:spChg>
      </pc:sldChg>
      <pc:sldChg chg="addSp delSp modSp add del modNotesTx">
        <pc:chgData name="Carlos Alberto Mata Gil" userId="4961cca9-7600-4b02-844c-4bcd6491e162" providerId="ADAL" clId="{7F72475D-A7D6-4B11-B830-63C672C7C722}" dt="2020-11-13T12:40:09.328" v="1151" actId="2696"/>
        <pc:sldMkLst>
          <pc:docMk/>
          <pc:sldMk cId="3244801039" sldId="491"/>
        </pc:sldMkLst>
        <pc:spChg chg="mod">
          <ac:chgData name="Carlos Alberto Mata Gil" userId="4961cca9-7600-4b02-844c-4bcd6491e162" providerId="ADAL" clId="{7F72475D-A7D6-4B11-B830-63C672C7C722}" dt="2020-11-09T07:50:38.254" v="833" actId="1076"/>
          <ac:spMkLst>
            <pc:docMk/>
            <pc:sldMk cId="3244801039" sldId="491"/>
            <ac:spMk id="4" creationId="{7C84D5C3-2FDB-41DD-AC8D-6EBB859563FD}"/>
          </ac:spMkLst>
        </pc:spChg>
        <pc:graphicFrameChg chg="add del">
          <ac:chgData name="Carlos Alberto Mata Gil" userId="4961cca9-7600-4b02-844c-4bcd6491e162" providerId="ADAL" clId="{7F72475D-A7D6-4B11-B830-63C672C7C722}" dt="2020-11-09T07:49:05.170" v="811"/>
          <ac:graphicFrameMkLst>
            <pc:docMk/>
            <pc:sldMk cId="3244801039" sldId="491"/>
            <ac:graphicFrameMk id="3" creationId="{820F59B4-FFC6-4C19-A2A6-F864B19E5F6E}"/>
          </ac:graphicFrameMkLst>
        </pc:graphicFrameChg>
        <pc:graphicFrameChg chg="add mod modGraphic">
          <ac:chgData name="Carlos Alberto Mata Gil" userId="4961cca9-7600-4b02-844c-4bcd6491e162" providerId="ADAL" clId="{7F72475D-A7D6-4B11-B830-63C672C7C722}" dt="2020-11-13T12:37:13.795" v="1125" actId="1076"/>
          <ac:graphicFrameMkLst>
            <pc:docMk/>
            <pc:sldMk cId="3244801039" sldId="491"/>
            <ac:graphicFrameMk id="5" creationId="{2C63FA7F-A524-48BE-81F0-1A247ED25103}"/>
          </ac:graphicFrameMkLst>
        </pc:graphicFrameChg>
      </pc:sldChg>
      <pc:sldChg chg="addSp delSp modSp add modNotesTx">
        <pc:chgData name="Carlos Alberto Mata Gil" userId="4961cca9-7600-4b02-844c-4bcd6491e162" providerId="ADAL" clId="{7F72475D-A7D6-4B11-B830-63C672C7C722}" dt="2020-11-13T12:46:38.158" v="1198" actId="20577"/>
        <pc:sldMkLst>
          <pc:docMk/>
          <pc:sldMk cId="3093209745" sldId="492"/>
        </pc:sldMkLst>
        <pc:spChg chg="add del">
          <ac:chgData name="Carlos Alberto Mata Gil" userId="4961cca9-7600-4b02-844c-4bcd6491e162" providerId="ADAL" clId="{7F72475D-A7D6-4B11-B830-63C672C7C722}" dt="2020-11-13T12:44:46.358" v="1175"/>
          <ac:spMkLst>
            <pc:docMk/>
            <pc:sldMk cId="3093209745" sldId="492"/>
            <ac:spMk id="4" creationId="{AD234D74-2E6C-4096-824A-D3638FEF99B3}"/>
          </ac:spMkLst>
        </pc:spChg>
        <pc:spChg chg="del">
          <ac:chgData name="Carlos Alberto Mata Gil" userId="4961cca9-7600-4b02-844c-4bcd6491e162" providerId="ADAL" clId="{7F72475D-A7D6-4B11-B830-63C672C7C722}" dt="2020-11-09T07:57:01.623" v="956" actId="478"/>
          <ac:spMkLst>
            <pc:docMk/>
            <pc:sldMk cId="3093209745" sldId="492"/>
            <ac:spMk id="5" creationId="{435F20C0-A77A-4998-A265-1EDBAF6341D0}"/>
          </ac:spMkLst>
        </pc:spChg>
        <pc:graphicFrameChg chg="add mod modGraphic">
          <ac:chgData name="Carlos Alberto Mata Gil" userId="4961cca9-7600-4b02-844c-4bcd6491e162" providerId="ADAL" clId="{7F72475D-A7D6-4B11-B830-63C672C7C722}" dt="2020-11-09T07:58:50.955" v="979" actId="14734"/>
          <ac:graphicFrameMkLst>
            <pc:docMk/>
            <pc:sldMk cId="3093209745" sldId="492"/>
            <ac:graphicFrameMk id="3" creationId="{55D7933C-A33E-467A-AFF7-DCD405440894}"/>
          </ac:graphicFrameMkLst>
        </pc:graphicFrameChg>
      </pc:sldChg>
      <pc:sldChg chg="addSp delSp modSp add modNotesTx">
        <pc:chgData name="Carlos Alberto Mata Gil" userId="4961cca9-7600-4b02-844c-4bcd6491e162" providerId="ADAL" clId="{7F72475D-A7D6-4B11-B830-63C672C7C722}" dt="2020-11-13T12:47:52.459" v="1222" actId="12"/>
        <pc:sldMkLst>
          <pc:docMk/>
          <pc:sldMk cId="1964567412" sldId="493"/>
        </pc:sldMkLst>
        <pc:spChg chg="del">
          <ac:chgData name="Carlos Alberto Mata Gil" userId="4961cca9-7600-4b02-844c-4bcd6491e162" providerId="ADAL" clId="{7F72475D-A7D6-4B11-B830-63C672C7C722}" dt="2020-11-09T07:56:59.296" v="955" actId="478"/>
          <ac:spMkLst>
            <pc:docMk/>
            <pc:sldMk cId="1964567412" sldId="493"/>
            <ac:spMk id="5" creationId="{435F20C0-A77A-4998-A265-1EDBAF6341D0}"/>
          </ac:spMkLst>
        </pc:spChg>
        <pc:graphicFrameChg chg="add del">
          <ac:chgData name="Carlos Alberto Mata Gil" userId="4961cca9-7600-4b02-844c-4bcd6491e162" providerId="ADAL" clId="{7F72475D-A7D6-4B11-B830-63C672C7C722}" dt="2020-11-09T07:59:23.570" v="981"/>
          <ac:graphicFrameMkLst>
            <pc:docMk/>
            <pc:sldMk cId="1964567412" sldId="493"/>
            <ac:graphicFrameMk id="3" creationId="{1CC4A210-80EB-4428-BF2F-8F3D1E330C35}"/>
          </ac:graphicFrameMkLst>
        </pc:graphicFrameChg>
        <pc:graphicFrameChg chg="add mod modGraphic">
          <ac:chgData name="Carlos Alberto Mata Gil" userId="4961cca9-7600-4b02-844c-4bcd6491e162" providerId="ADAL" clId="{7F72475D-A7D6-4B11-B830-63C672C7C722}" dt="2020-11-09T08:03:07.156" v="1017" actId="207"/>
          <ac:graphicFrameMkLst>
            <pc:docMk/>
            <pc:sldMk cId="1964567412" sldId="493"/>
            <ac:graphicFrameMk id="4" creationId="{248719BE-0EDA-400F-BDB4-E9C1A612880F}"/>
          </ac:graphicFrameMkLst>
        </pc:graphicFrameChg>
      </pc:sldChg>
      <pc:sldChg chg="addSp modSp add modNotesTx">
        <pc:chgData name="Carlos Alberto Mata Gil" userId="4961cca9-7600-4b02-844c-4bcd6491e162" providerId="ADAL" clId="{7F72475D-A7D6-4B11-B830-63C672C7C722}" dt="2020-11-13T13:47:17.229" v="2895" actId="20577"/>
        <pc:sldMkLst>
          <pc:docMk/>
          <pc:sldMk cId="1251453343" sldId="494"/>
        </pc:sldMkLst>
        <pc:spChg chg="add mod">
          <ac:chgData name="Carlos Alberto Mata Gil" userId="4961cca9-7600-4b02-844c-4bcd6491e162" providerId="ADAL" clId="{7F72475D-A7D6-4B11-B830-63C672C7C722}" dt="2020-11-13T13:31:40.514" v="2201" actId="113"/>
          <ac:spMkLst>
            <pc:docMk/>
            <pc:sldMk cId="1251453343" sldId="494"/>
            <ac:spMk id="5" creationId="{3D03F2BF-EB8C-4736-A0E6-F80A6E0695DB}"/>
          </ac:spMkLst>
        </pc:spChg>
        <pc:spChg chg="mod">
          <ac:chgData name="Carlos Alberto Mata Gil" userId="4961cca9-7600-4b02-844c-4bcd6491e162" providerId="ADAL" clId="{7F72475D-A7D6-4B11-B830-63C672C7C722}" dt="2020-11-13T13:47:17.229" v="2895" actId="20577"/>
          <ac:spMkLst>
            <pc:docMk/>
            <pc:sldMk cId="1251453343" sldId="494"/>
            <ac:spMk id="6" creationId="{1B828EBC-B3D2-40D0-B229-D7BF173E6E41}"/>
          </ac:spMkLst>
        </pc:spChg>
      </pc:sldChg>
      <pc:sldChg chg="addSp delSp modSp add">
        <pc:chgData name="Carlos Alberto Mata Gil" userId="4961cca9-7600-4b02-844c-4bcd6491e162" providerId="ADAL" clId="{7F72475D-A7D6-4B11-B830-63C672C7C722}" dt="2020-11-13T12:39:29.823" v="1145" actId="403"/>
        <pc:sldMkLst>
          <pc:docMk/>
          <pc:sldMk cId="3619573307" sldId="495"/>
        </pc:sldMkLst>
        <pc:graphicFrameChg chg="add mod modGraphic">
          <ac:chgData name="Carlos Alberto Mata Gil" userId="4961cca9-7600-4b02-844c-4bcd6491e162" providerId="ADAL" clId="{7F72475D-A7D6-4B11-B830-63C672C7C722}" dt="2020-11-13T12:39:29.823" v="1145" actId="403"/>
          <ac:graphicFrameMkLst>
            <pc:docMk/>
            <pc:sldMk cId="3619573307" sldId="495"/>
            <ac:graphicFrameMk id="3" creationId="{45994764-A452-4578-A08C-E9CACC4316BD}"/>
          </ac:graphicFrameMkLst>
        </pc:graphicFrameChg>
        <pc:graphicFrameChg chg="del">
          <ac:chgData name="Carlos Alberto Mata Gil" userId="4961cca9-7600-4b02-844c-4bcd6491e162" providerId="ADAL" clId="{7F72475D-A7D6-4B11-B830-63C672C7C722}" dt="2020-11-13T12:37:33.988" v="1127" actId="478"/>
          <ac:graphicFrameMkLst>
            <pc:docMk/>
            <pc:sldMk cId="3619573307" sldId="495"/>
            <ac:graphicFrameMk id="5" creationId="{2C63FA7F-A524-48BE-81F0-1A247ED25103}"/>
          </ac:graphicFrameMkLst>
        </pc:graphicFrameChg>
      </pc:sldChg>
      <pc:sldChg chg="modSp add">
        <pc:chgData name="Carlos Alberto Mata Gil" userId="4961cca9-7600-4b02-844c-4bcd6491e162" providerId="ADAL" clId="{7F72475D-A7D6-4B11-B830-63C672C7C722}" dt="2020-11-13T12:39:58.242" v="1150" actId="403"/>
        <pc:sldMkLst>
          <pc:docMk/>
          <pc:sldMk cId="1210018085" sldId="496"/>
        </pc:sldMkLst>
        <pc:graphicFrameChg chg="modGraphic">
          <ac:chgData name="Carlos Alberto Mata Gil" userId="4961cca9-7600-4b02-844c-4bcd6491e162" providerId="ADAL" clId="{7F72475D-A7D6-4B11-B830-63C672C7C722}" dt="2020-11-13T12:39:58.242" v="1150" actId="403"/>
          <ac:graphicFrameMkLst>
            <pc:docMk/>
            <pc:sldMk cId="1210018085" sldId="496"/>
            <ac:graphicFrameMk id="3" creationId="{45994764-A452-4578-A08C-E9CACC4316BD}"/>
          </ac:graphicFrameMkLst>
        </pc:graphicFrameChg>
      </pc:sldChg>
      <pc:sldChg chg="modSp add">
        <pc:chgData name="Carlos Alberto Mata Gil" userId="4961cca9-7600-4b02-844c-4bcd6491e162" providerId="ADAL" clId="{7F72475D-A7D6-4B11-B830-63C672C7C722}" dt="2020-11-19T08:56:25.454" v="2924" actId="20577"/>
        <pc:sldMkLst>
          <pc:docMk/>
          <pc:sldMk cId="683604671" sldId="497"/>
        </pc:sldMkLst>
        <pc:spChg chg="mod">
          <ac:chgData name="Carlos Alberto Mata Gil" userId="4961cca9-7600-4b02-844c-4bcd6491e162" providerId="ADAL" clId="{7F72475D-A7D6-4B11-B830-63C672C7C722}" dt="2020-11-19T08:56:25.454" v="2924" actId="20577"/>
          <ac:spMkLst>
            <pc:docMk/>
            <pc:sldMk cId="683604671" sldId="497"/>
            <ac:spMk id="4" creationId="{7C84D5C3-2FDB-41DD-AC8D-6EBB859563FD}"/>
          </ac:spMkLst>
        </pc:spChg>
      </pc:sldChg>
      <pc:sldChg chg="addSp delSp modSp add modNotesTx">
        <pc:chgData name="Carlos Alberto Mata Gil" userId="4961cca9-7600-4b02-844c-4bcd6491e162" providerId="ADAL" clId="{7F72475D-A7D6-4B11-B830-63C672C7C722}" dt="2020-11-13T12:57:03.216" v="1505" actId="20577"/>
        <pc:sldMkLst>
          <pc:docMk/>
          <pc:sldMk cId="415968178" sldId="498"/>
        </pc:sldMkLst>
        <pc:spChg chg="add mod">
          <ac:chgData name="Carlos Alberto Mata Gil" userId="4961cca9-7600-4b02-844c-4bcd6491e162" providerId="ADAL" clId="{7F72475D-A7D6-4B11-B830-63C672C7C722}" dt="2020-11-13T12:57:03.216" v="1505" actId="20577"/>
          <ac:spMkLst>
            <pc:docMk/>
            <pc:sldMk cId="415968178" sldId="498"/>
            <ac:spMk id="7" creationId="{381759CC-95C5-4783-BC50-5C6ABD64ED74}"/>
          </ac:spMkLst>
        </pc:spChg>
        <pc:graphicFrameChg chg="del">
          <ac:chgData name="Carlos Alberto Mata Gil" userId="4961cca9-7600-4b02-844c-4bcd6491e162" providerId="ADAL" clId="{7F72475D-A7D6-4B11-B830-63C672C7C722}" dt="2020-11-13T12:50:11.472" v="1225" actId="478"/>
          <ac:graphicFrameMkLst>
            <pc:docMk/>
            <pc:sldMk cId="415968178" sldId="498"/>
            <ac:graphicFrameMk id="4" creationId="{248719BE-0EDA-400F-BDB4-E9C1A612880F}"/>
          </ac:graphicFrameMkLst>
        </pc:graphicFrameChg>
      </pc:sldChg>
      <pc:sldChg chg="modSp add">
        <pc:chgData name="Carlos Alberto Mata Gil" userId="4961cca9-7600-4b02-844c-4bcd6491e162" providerId="ADAL" clId="{7F72475D-A7D6-4B11-B830-63C672C7C722}" dt="2020-11-13T13:44:41.501" v="2811" actId="20577"/>
        <pc:sldMkLst>
          <pc:docMk/>
          <pc:sldMk cId="3951904626" sldId="499"/>
        </pc:sldMkLst>
        <pc:spChg chg="mod">
          <ac:chgData name="Carlos Alberto Mata Gil" userId="4961cca9-7600-4b02-844c-4bcd6491e162" providerId="ADAL" clId="{7F72475D-A7D6-4B11-B830-63C672C7C722}" dt="2020-11-13T13:44:41.501" v="2811" actId="20577"/>
          <ac:spMkLst>
            <pc:docMk/>
            <pc:sldMk cId="3951904626" sldId="499"/>
            <ac:spMk id="3" creationId="{42AEB804-F47D-461C-8C55-AB20A3FAEF90}"/>
          </ac:spMkLst>
        </pc:spChg>
      </pc:sldChg>
      <pc:sldChg chg="modSp add">
        <pc:chgData name="Carlos Alberto Mata Gil" userId="4961cca9-7600-4b02-844c-4bcd6491e162" providerId="ADAL" clId="{7F72475D-A7D6-4B11-B830-63C672C7C722}" dt="2020-11-13T13:44:48.026" v="2818" actId="20577"/>
        <pc:sldMkLst>
          <pc:docMk/>
          <pc:sldMk cId="909052372" sldId="500"/>
        </pc:sldMkLst>
        <pc:spChg chg="mod">
          <ac:chgData name="Carlos Alberto Mata Gil" userId="4961cca9-7600-4b02-844c-4bcd6491e162" providerId="ADAL" clId="{7F72475D-A7D6-4B11-B830-63C672C7C722}" dt="2020-11-13T13:44:48.026" v="2818" actId="20577"/>
          <ac:spMkLst>
            <pc:docMk/>
            <pc:sldMk cId="909052372" sldId="500"/>
            <ac:spMk id="3" creationId="{42AEB804-F47D-461C-8C55-AB20A3FAEF90}"/>
          </ac:spMkLst>
        </pc:spChg>
      </pc:sldChg>
      <pc:sldChg chg="modSp add modNotesTx">
        <pc:chgData name="Carlos Alberto Mata Gil" userId="4961cca9-7600-4b02-844c-4bcd6491e162" providerId="ADAL" clId="{7F72475D-A7D6-4B11-B830-63C672C7C722}" dt="2020-11-13T13:47:22.081" v="2896"/>
        <pc:sldMkLst>
          <pc:docMk/>
          <pc:sldMk cId="1573415914" sldId="501"/>
        </pc:sldMkLst>
        <pc:spChg chg="mod">
          <ac:chgData name="Carlos Alberto Mata Gil" userId="4961cca9-7600-4b02-844c-4bcd6491e162" providerId="ADAL" clId="{7F72475D-A7D6-4B11-B830-63C672C7C722}" dt="2020-11-13T13:38:53.533" v="2793" actId="20577"/>
          <ac:spMkLst>
            <pc:docMk/>
            <pc:sldMk cId="1573415914" sldId="501"/>
            <ac:spMk id="5" creationId="{3D03F2BF-EB8C-4736-A0E6-F80A6E0695DB}"/>
          </ac:spMkLst>
        </pc:spChg>
        <pc:spChg chg="mod">
          <ac:chgData name="Carlos Alberto Mata Gil" userId="4961cca9-7600-4b02-844c-4bcd6491e162" providerId="ADAL" clId="{7F72475D-A7D6-4B11-B830-63C672C7C722}" dt="2020-11-13T13:47:22.081" v="2896"/>
          <ac:spMkLst>
            <pc:docMk/>
            <pc:sldMk cId="1573415914" sldId="501"/>
            <ac:spMk id="6" creationId="{1B828EBC-B3D2-40D0-B229-D7BF173E6E41}"/>
          </ac:spMkLst>
        </pc:spChg>
      </pc:sldChg>
      <pc:sldChg chg="modSp add modNotesTx">
        <pc:chgData name="Carlos Alberto Mata Gil" userId="4961cca9-7600-4b02-844c-4bcd6491e162" providerId="ADAL" clId="{7F72475D-A7D6-4B11-B830-63C672C7C722}" dt="2020-11-13T13:47:24.394" v="2897"/>
        <pc:sldMkLst>
          <pc:docMk/>
          <pc:sldMk cId="3905503643" sldId="502"/>
        </pc:sldMkLst>
        <pc:spChg chg="mod">
          <ac:chgData name="Carlos Alberto Mata Gil" userId="4961cca9-7600-4b02-844c-4bcd6491e162" providerId="ADAL" clId="{7F72475D-A7D6-4B11-B830-63C672C7C722}" dt="2020-11-13T13:45:20.680" v="2826" actId="20577"/>
          <ac:spMkLst>
            <pc:docMk/>
            <pc:sldMk cId="3905503643" sldId="502"/>
            <ac:spMk id="5" creationId="{3D03F2BF-EB8C-4736-A0E6-F80A6E0695DB}"/>
          </ac:spMkLst>
        </pc:spChg>
        <pc:spChg chg="mod">
          <ac:chgData name="Carlos Alberto Mata Gil" userId="4961cca9-7600-4b02-844c-4bcd6491e162" providerId="ADAL" clId="{7F72475D-A7D6-4B11-B830-63C672C7C722}" dt="2020-11-13T13:47:24.394" v="2897"/>
          <ac:spMkLst>
            <pc:docMk/>
            <pc:sldMk cId="3905503643" sldId="502"/>
            <ac:spMk id="6" creationId="{1B828EBC-B3D2-40D0-B229-D7BF173E6E41}"/>
          </ac:spMkLst>
        </pc:spChg>
      </pc:sldChg>
      <pc:sldChg chg="modSp add modNotesTx">
        <pc:chgData name="Carlos Alberto Mata Gil" userId="4961cca9-7600-4b02-844c-4bcd6491e162" providerId="ADAL" clId="{7F72475D-A7D6-4B11-B830-63C672C7C722}" dt="2020-11-13T13:47:27.763" v="2898"/>
        <pc:sldMkLst>
          <pc:docMk/>
          <pc:sldMk cId="2820905115" sldId="503"/>
        </pc:sldMkLst>
        <pc:spChg chg="mod">
          <ac:chgData name="Carlos Alberto Mata Gil" userId="4961cca9-7600-4b02-844c-4bcd6491e162" providerId="ADAL" clId="{7F72475D-A7D6-4B11-B830-63C672C7C722}" dt="2020-11-13T13:45:18.938" v="2825" actId="20577"/>
          <ac:spMkLst>
            <pc:docMk/>
            <pc:sldMk cId="2820905115" sldId="503"/>
            <ac:spMk id="5" creationId="{3D03F2BF-EB8C-4736-A0E6-F80A6E0695DB}"/>
          </ac:spMkLst>
        </pc:spChg>
        <pc:spChg chg="mod">
          <ac:chgData name="Carlos Alberto Mata Gil" userId="4961cca9-7600-4b02-844c-4bcd6491e162" providerId="ADAL" clId="{7F72475D-A7D6-4B11-B830-63C672C7C722}" dt="2020-11-13T13:47:27.763" v="2898"/>
          <ac:spMkLst>
            <pc:docMk/>
            <pc:sldMk cId="2820905115" sldId="503"/>
            <ac:spMk id="6" creationId="{1B828EBC-B3D2-40D0-B229-D7BF173E6E41}"/>
          </ac:spMkLst>
        </pc:spChg>
      </pc:sldChg>
      <pc:sldChg chg="modSp add modNotesTx">
        <pc:chgData name="Carlos Alberto Mata Gil" userId="4961cca9-7600-4b02-844c-4bcd6491e162" providerId="ADAL" clId="{7F72475D-A7D6-4B11-B830-63C672C7C722}" dt="2020-11-13T13:47:29.729" v="2899"/>
        <pc:sldMkLst>
          <pc:docMk/>
          <pc:sldMk cId="1705383483" sldId="504"/>
        </pc:sldMkLst>
        <pc:spChg chg="mod">
          <ac:chgData name="Carlos Alberto Mata Gil" userId="4961cca9-7600-4b02-844c-4bcd6491e162" providerId="ADAL" clId="{7F72475D-A7D6-4B11-B830-63C672C7C722}" dt="2020-11-13T13:45:17.892" v="2824" actId="20577"/>
          <ac:spMkLst>
            <pc:docMk/>
            <pc:sldMk cId="1705383483" sldId="504"/>
            <ac:spMk id="5" creationId="{3D03F2BF-EB8C-4736-A0E6-F80A6E0695DB}"/>
          </ac:spMkLst>
        </pc:spChg>
        <pc:spChg chg="mod">
          <ac:chgData name="Carlos Alberto Mata Gil" userId="4961cca9-7600-4b02-844c-4bcd6491e162" providerId="ADAL" clId="{7F72475D-A7D6-4B11-B830-63C672C7C722}" dt="2020-11-13T13:47:29.729" v="2899"/>
          <ac:spMkLst>
            <pc:docMk/>
            <pc:sldMk cId="1705383483" sldId="504"/>
            <ac:spMk id="6" creationId="{1B828EBC-B3D2-40D0-B229-D7BF173E6E41}"/>
          </ac:spMkLst>
        </pc:spChg>
      </pc:sldChg>
      <pc:sldChg chg="modSp add modNotesTx">
        <pc:chgData name="Carlos Alberto Mata Gil" userId="4961cca9-7600-4b02-844c-4bcd6491e162" providerId="ADAL" clId="{7F72475D-A7D6-4B11-B830-63C672C7C722}" dt="2020-11-13T13:47:31.625" v="2900"/>
        <pc:sldMkLst>
          <pc:docMk/>
          <pc:sldMk cId="3473188440" sldId="505"/>
        </pc:sldMkLst>
        <pc:spChg chg="mod">
          <ac:chgData name="Carlos Alberto Mata Gil" userId="4961cca9-7600-4b02-844c-4bcd6491e162" providerId="ADAL" clId="{7F72475D-A7D6-4B11-B830-63C672C7C722}" dt="2020-11-13T13:45:15.701" v="2823" actId="20577"/>
          <ac:spMkLst>
            <pc:docMk/>
            <pc:sldMk cId="3473188440" sldId="505"/>
            <ac:spMk id="5" creationId="{3D03F2BF-EB8C-4736-A0E6-F80A6E0695DB}"/>
          </ac:spMkLst>
        </pc:spChg>
        <pc:spChg chg="mod">
          <ac:chgData name="Carlos Alberto Mata Gil" userId="4961cca9-7600-4b02-844c-4bcd6491e162" providerId="ADAL" clId="{7F72475D-A7D6-4B11-B830-63C672C7C722}" dt="2020-11-13T13:47:31.625" v="2900"/>
          <ac:spMkLst>
            <pc:docMk/>
            <pc:sldMk cId="3473188440" sldId="505"/>
            <ac:spMk id="6" creationId="{1B828EBC-B3D2-40D0-B229-D7BF173E6E41}"/>
          </ac:spMkLst>
        </pc:spChg>
      </pc:sldChg>
      <pc:sldChg chg="modSp add modTransition">
        <pc:chgData name="Carlos Alberto Mata Gil" userId="4961cca9-7600-4b02-844c-4bcd6491e162" providerId="ADAL" clId="{7F72475D-A7D6-4B11-B830-63C672C7C722}" dt="2020-11-16T10:33:23.515" v="2920"/>
        <pc:sldMkLst>
          <pc:docMk/>
          <pc:sldMk cId="1400806387" sldId="506"/>
        </pc:sldMkLst>
        <pc:spChg chg="mod">
          <ac:chgData name="Carlos Alberto Mata Gil" userId="4961cca9-7600-4b02-844c-4bcd6491e162" providerId="ADAL" clId="{7F72475D-A7D6-4B11-B830-63C672C7C722}" dt="2020-11-13T13:47:03.200" v="2885" actId="20577"/>
          <ac:spMkLst>
            <pc:docMk/>
            <pc:sldMk cId="1400806387" sldId="506"/>
            <ac:spMk id="6" creationId="{1B828EBC-B3D2-40D0-B229-D7BF173E6E4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4278313" cy="71755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5592763" y="0"/>
            <a:ext cx="4278312" cy="717550"/>
          </a:xfrm>
          <a:prstGeom prst="rect">
            <a:avLst/>
          </a:prstGeom>
        </p:spPr>
        <p:txBody>
          <a:bodyPr vert="horz" lIns="91440" tIns="45720" rIns="91440" bIns="45720" rtlCol="0"/>
          <a:lstStyle>
            <a:lvl1pPr algn="r">
              <a:defRPr sz="1200"/>
            </a:lvl1pPr>
          </a:lstStyle>
          <a:p>
            <a:fld id="{06146EE3-7DE8-4153-8C10-BD188C72910D}" type="datetimeFigureOut">
              <a:rPr lang="es-ES" smtClean="0"/>
              <a:t>22/06/2021</a:t>
            </a:fld>
            <a:endParaRPr lang="es-ES"/>
          </a:p>
        </p:txBody>
      </p:sp>
      <p:sp>
        <p:nvSpPr>
          <p:cNvPr id="4" name="Marcador de pie de página 3"/>
          <p:cNvSpPr>
            <a:spLocks noGrp="1"/>
          </p:cNvSpPr>
          <p:nvPr>
            <p:ph type="ftr" sz="quarter" idx="2"/>
          </p:nvPr>
        </p:nvSpPr>
        <p:spPr>
          <a:xfrm>
            <a:off x="0" y="13584238"/>
            <a:ext cx="4278313" cy="71755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5592763" y="13584238"/>
            <a:ext cx="4278312" cy="717550"/>
          </a:xfrm>
          <a:prstGeom prst="rect">
            <a:avLst/>
          </a:prstGeom>
        </p:spPr>
        <p:txBody>
          <a:bodyPr vert="horz" lIns="91440" tIns="45720" rIns="91440" bIns="45720" rtlCol="0" anchor="b"/>
          <a:lstStyle>
            <a:lvl1pPr algn="r">
              <a:defRPr sz="1200"/>
            </a:lvl1pPr>
          </a:lstStyle>
          <a:p>
            <a:fld id="{DC03977E-019A-42E5-8779-86B63074440B}" type="slidenum">
              <a:rPr lang="es-ES" smtClean="0"/>
              <a:t>‹Nº›</a:t>
            </a:fld>
            <a:endParaRPr lang="es-ES"/>
          </a:p>
        </p:txBody>
      </p:sp>
    </p:spTree>
    <p:extLst>
      <p:ext uri="{BB962C8B-B14F-4D97-AF65-F5344CB8AC3E}">
        <p14:creationId xmlns:p14="http://schemas.microsoft.com/office/powerpoint/2010/main" val="22091934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1" y="0"/>
            <a:ext cx="4278153" cy="715089"/>
          </a:xfrm>
          <a:prstGeom prst="rect">
            <a:avLst/>
          </a:prstGeom>
        </p:spPr>
        <p:txBody>
          <a:bodyPr vert="horz" lIns="132158" tIns="66079" rIns="132158" bIns="66079" rtlCol="0"/>
          <a:lstStyle>
            <a:lvl1pPr algn="l" eaLnBrk="1" fontAlgn="auto" hangingPunct="1">
              <a:spcBef>
                <a:spcPts val="0"/>
              </a:spcBef>
              <a:spcAft>
                <a:spcPts val="0"/>
              </a:spcAft>
              <a:defRPr sz="1700">
                <a:latin typeface="+mn-lt"/>
                <a:ea typeface="+mn-ea"/>
                <a:cs typeface="+mn-cs"/>
              </a:defRPr>
            </a:lvl1pPr>
          </a:lstStyle>
          <a:p>
            <a:pPr>
              <a:defRPr/>
            </a:pPr>
            <a:endParaRPr lang="es-ES" dirty="0"/>
          </a:p>
        </p:txBody>
      </p:sp>
      <p:sp>
        <p:nvSpPr>
          <p:cNvPr id="3" name="Marcador de fecha 2"/>
          <p:cNvSpPr>
            <a:spLocks noGrp="1"/>
          </p:cNvSpPr>
          <p:nvPr>
            <p:ph type="dt" idx="1"/>
          </p:nvPr>
        </p:nvSpPr>
        <p:spPr>
          <a:xfrm>
            <a:off x="5592226" y="0"/>
            <a:ext cx="4278153" cy="715089"/>
          </a:xfrm>
          <a:prstGeom prst="rect">
            <a:avLst/>
          </a:prstGeom>
        </p:spPr>
        <p:txBody>
          <a:bodyPr vert="horz" wrap="square" lIns="132158" tIns="66079" rIns="132158" bIns="66079" numCol="1" anchor="t" anchorCtr="0" compatLnSpc="1">
            <a:prstTxWarp prst="textNoShape">
              <a:avLst/>
            </a:prstTxWarp>
          </a:bodyPr>
          <a:lstStyle>
            <a:lvl1pPr algn="r" eaLnBrk="1" hangingPunct="1">
              <a:defRPr sz="1700" smtClean="0"/>
            </a:lvl1pPr>
          </a:lstStyle>
          <a:p>
            <a:pPr>
              <a:defRPr/>
            </a:pPr>
            <a:fld id="{AA92BC93-7732-4ABC-82E7-61557F8ED5AA}" type="datetimeFigureOut">
              <a:rPr lang="es-ES" altLang="es-ES"/>
              <a:pPr>
                <a:defRPr/>
              </a:pPr>
              <a:t>22/06/2021</a:t>
            </a:fld>
            <a:endParaRPr lang="es-ES" altLang="es-ES" dirty="0"/>
          </a:p>
        </p:txBody>
      </p:sp>
      <p:sp>
        <p:nvSpPr>
          <p:cNvPr id="4" name="Marcador de imagen de diapositiva 3"/>
          <p:cNvSpPr>
            <a:spLocks noGrp="1" noRot="1" noChangeAspect="1"/>
          </p:cNvSpPr>
          <p:nvPr>
            <p:ph type="sldImg" idx="2"/>
          </p:nvPr>
        </p:nvSpPr>
        <p:spPr>
          <a:xfrm>
            <a:off x="168275" y="1071563"/>
            <a:ext cx="9536113" cy="5364162"/>
          </a:xfrm>
          <a:prstGeom prst="rect">
            <a:avLst/>
          </a:prstGeom>
          <a:noFill/>
          <a:ln w="12700">
            <a:solidFill>
              <a:prstClr val="black"/>
            </a:solidFill>
          </a:ln>
        </p:spPr>
        <p:txBody>
          <a:bodyPr vert="horz" lIns="132158" tIns="66079" rIns="132158" bIns="66079" rtlCol="0" anchor="ctr"/>
          <a:lstStyle/>
          <a:p>
            <a:pPr lvl="0"/>
            <a:endParaRPr lang="es-ES" noProof="0" dirty="0"/>
          </a:p>
        </p:txBody>
      </p:sp>
      <p:sp>
        <p:nvSpPr>
          <p:cNvPr id="5" name="Marcador de notas 4"/>
          <p:cNvSpPr>
            <a:spLocks noGrp="1"/>
          </p:cNvSpPr>
          <p:nvPr>
            <p:ph type="body" sz="quarter" idx="3"/>
          </p:nvPr>
        </p:nvSpPr>
        <p:spPr>
          <a:xfrm>
            <a:off x="987267" y="6793349"/>
            <a:ext cx="7898130" cy="6435805"/>
          </a:xfrm>
          <a:prstGeom prst="rect">
            <a:avLst/>
          </a:prstGeom>
        </p:spPr>
        <p:txBody>
          <a:bodyPr vert="horz" wrap="square" lIns="132158" tIns="66079" rIns="132158" bIns="66079" numCol="1" anchor="t" anchorCtr="0" compatLnSpc="1">
            <a:prstTxWarp prst="textNoShape">
              <a:avLst/>
            </a:prstTxWarp>
          </a:bodyPr>
          <a:lstStyle/>
          <a:p>
            <a:pPr lvl="0"/>
            <a:r>
              <a:rPr lang="es-ES_tradnl" altLang="es-ES" noProof="0"/>
              <a:t>Haga clic para modificar el estilo de texto del patrón</a:t>
            </a:r>
          </a:p>
          <a:p>
            <a:pPr lvl="1"/>
            <a:r>
              <a:rPr lang="es-ES_tradnl" altLang="es-ES" noProof="0"/>
              <a:t>Segundo nivel</a:t>
            </a:r>
          </a:p>
          <a:p>
            <a:pPr lvl="2"/>
            <a:r>
              <a:rPr lang="es-ES_tradnl" altLang="es-ES" noProof="0"/>
              <a:t>Tercer nivel</a:t>
            </a:r>
          </a:p>
          <a:p>
            <a:pPr lvl="3"/>
            <a:r>
              <a:rPr lang="es-ES_tradnl" altLang="es-ES" noProof="0"/>
              <a:t>Cuarto nivel</a:t>
            </a:r>
          </a:p>
          <a:p>
            <a:pPr lvl="4"/>
            <a:r>
              <a:rPr lang="es-ES_tradnl" altLang="es-ES" noProof="0"/>
              <a:t>Quinto nivel</a:t>
            </a:r>
            <a:endParaRPr lang="es-ES" altLang="es-ES" noProof="0"/>
          </a:p>
        </p:txBody>
      </p:sp>
      <p:sp>
        <p:nvSpPr>
          <p:cNvPr id="6" name="Marcador de pie de página 5"/>
          <p:cNvSpPr>
            <a:spLocks noGrp="1"/>
          </p:cNvSpPr>
          <p:nvPr>
            <p:ph type="ftr" sz="quarter" idx="4"/>
          </p:nvPr>
        </p:nvSpPr>
        <p:spPr>
          <a:xfrm>
            <a:off x="1" y="13584216"/>
            <a:ext cx="4278153" cy="715089"/>
          </a:xfrm>
          <a:prstGeom prst="rect">
            <a:avLst/>
          </a:prstGeom>
        </p:spPr>
        <p:txBody>
          <a:bodyPr vert="horz" lIns="132158" tIns="66079" rIns="132158" bIns="66079" rtlCol="0" anchor="b"/>
          <a:lstStyle>
            <a:lvl1pPr algn="l" eaLnBrk="1" fontAlgn="auto" hangingPunct="1">
              <a:spcBef>
                <a:spcPts val="0"/>
              </a:spcBef>
              <a:spcAft>
                <a:spcPts val="0"/>
              </a:spcAft>
              <a:defRPr sz="1700">
                <a:latin typeface="+mn-lt"/>
                <a:ea typeface="+mn-ea"/>
                <a:cs typeface="+mn-cs"/>
              </a:defRPr>
            </a:lvl1pPr>
          </a:lstStyle>
          <a:p>
            <a:pPr>
              <a:defRPr/>
            </a:pPr>
            <a:endParaRPr lang="es-ES" dirty="0"/>
          </a:p>
        </p:txBody>
      </p:sp>
      <p:sp>
        <p:nvSpPr>
          <p:cNvPr id="7" name="Marcador de número de diapositiva 6"/>
          <p:cNvSpPr>
            <a:spLocks noGrp="1"/>
          </p:cNvSpPr>
          <p:nvPr>
            <p:ph type="sldNum" sz="quarter" idx="5"/>
          </p:nvPr>
        </p:nvSpPr>
        <p:spPr>
          <a:xfrm>
            <a:off x="5592226" y="13584216"/>
            <a:ext cx="4278153" cy="715089"/>
          </a:xfrm>
          <a:prstGeom prst="rect">
            <a:avLst/>
          </a:prstGeom>
        </p:spPr>
        <p:txBody>
          <a:bodyPr vert="horz" wrap="square" lIns="132158" tIns="66079" rIns="132158" bIns="66079" numCol="1" anchor="b" anchorCtr="0" compatLnSpc="1">
            <a:prstTxWarp prst="textNoShape">
              <a:avLst/>
            </a:prstTxWarp>
          </a:bodyPr>
          <a:lstStyle>
            <a:lvl1pPr algn="r" eaLnBrk="1" hangingPunct="1">
              <a:defRPr sz="1700"/>
            </a:lvl1pPr>
          </a:lstStyle>
          <a:p>
            <a:fld id="{C124E9A4-DB67-4D2A-BED2-07E78F4E284D}" type="slidenum">
              <a:rPr lang="es-ES" altLang="es-ES"/>
              <a:pPr/>
              <a:t>‹Nº›</a:t>
            </a:fld>
            <a:endParaRPr lang="es-ES" altLang="es-ES" dirty="0"/>
          </a:p>
        </p:txBody>
      </p:sp>
    </p:spTree>
    <p:extLst>
      <p:ext uri="{BB962C8B-B14F-4D97-AF65-F5344CB8AC3E}">
        <p14:creationId xmlns:p14="http://schemas.microsoft.com/office/powerpoint/2010/main" val="97101623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gojko.net/2012/01/23/splitting-user-stories-the-hamburger-method/"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68275" y="1071563"/>
            <a:ext cx="9536113" cy="5364162"/>
          </a:xfrm>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C124E9A4-DB67-4D2A-BED2-07E78F4E284D}" type="slidenum">
              <a:rPr kumimoji="0" lang="es-ES" altLang="es-ES" sz="1700" b="0" i="0" u="none" strike="noStrike" kern="1200" cap="none" spc="0" normalizeH="0" baseline="0" noProof="0" smtClean="0">
                <a:ln>
                  <a:noFill/>
                </a:ln>
                <a:solidFill>
                  <a:prstClr val="black"/>
                </a:solidFill>
                <a:effectLst/>
                <a:uLnTx/>
                <a:uFillTx/>
                <a:latin typeface="Calibri" pitchFamily="34" charset="0"/>
                <a:ea typeface="MS PGothic"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es-ES" altLang="es-ES" sz="1700" b="0" i="0" u="none" strike="noStrike" kern="1200" cap="none" spc="0" normalizeH="0" baseline="0" noProof="0" dirty="0">
              <a:ln>
                <a:noFill/>
              </a:ln>
              <a:solidFill>
                <a:prstClr val="black"/>
              </a:solidFill>
              <a:effectLst/>
              <a:uLnTx/>
              <a:uFillTx/>
              <a:latin typeface="Calibri" pitchFamily="34" charset="0"/>
              <a:ea typeface="MS PGothic" pitchFamily="34" charset="-128"/>
              <a:cs typeface="+mn-cs"/>
            </a:endParaRPr>
          </a:p>
        </p:txBody>
      </p:sp>
    </p:spTree>
    <p:extLst>
      <p:ext uri="{BB962C8B-B14F-4D97-AF65-F5344CB8AC3E}">
        <p14:creationId xmlns:p14="http://schemas.microsoft.com/office/powerpoint/2010/main" val="40744810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10</a:t>
            </a:fld>
            <a:endParaRPr lang="es-ES" altLang="es-ES" dirty="0"/>
          </a:p>
        </p:txBody>
      </p:sp>
    </p:spTree>
    <p:extLst>
      <p:ext uri="{BB962C8B-B14F-4D97-AF65-F5344CB8AC3E}">
        <p14:creationId xmlns:p14="http://schemas.microsoft.com/office/powerpoint/2010/main" val="42392598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sz="1200" b="1" i="1" kern="1200" dirty="0">
                <a:solidFill>
                  <a:schemeClr val="tx1"/>
                </a:solidFill>
                <a:effectLst/>
                <a:latin typeface="+mn-lt"/>
                <a:ea typeface="MS PGothic" panose="020B0600070205080204" pitchFamily="34" charset="-128"/>
                <a:cs typeface="ＭＳ Ｐゴシック" charset="0"/>
              </a:rPr>
              <a:t>Descripción</a:t>
            </a:r>
            <a:r>
              <a:rPr lang="es-ES" sz="1200" b="0" i="0" kern="1200" dirty="0">
                <a:solidFill>
                  <a:schemeClr val="tx1"/>
                </a:solidFill>
                <a:effectLst/>
                <a:latin typeface="+mn-lt"/>
                <a:ea typeface="MS PGothic" panose="020B0600070205080204" pitchFamily="34" charset="-128"/>
                <a:cs typeface="ＭＳ Ｐゴシック" charset="0"/>
              </a:rPr>
              <a:t>: una simple frase expresada en terminología de negocio que da nombre y un breve contexto de la Épica (&lt;5 palabras).</a:t>
            </a:r>
          </a:p>
          <a:p>
            <a:r>
              <a:rPr lang="es-ES" sz="1200" b="1" i="1" kern="1200" dirty="0">
                <a:solidFill>
                  <a:schemeClr val="tx1"/>
                </a:solidFill>
                <a:effectLst/>
                <a:latin typeface="+mn-lt"/>
                <a:ea typeface="MS PGothic" panose="020B0600070205080204" pitchFamily="34" charset="-128"/>
                <a:cs typeface="ＭＳ Ｐゴシック" charset="0"/>
              </a:rPr>
              <a:t>Beneficio esperado</a:t>
            </a:r>
            <a:r>
              <a:rPr lang="es-ES" sz="1200" b="0" i="0" kern="1200" dirty="0">
                <a:solidFill>
                  <a:schemeClr val="tx1"/>
                </a:solidFill>
                <a:effectLst/>
                <a:latin typeface="+mn-lt"/>
                <a:ea typeface="MS PGothic" panose="020B0600070205080204" pitchFamily="34" charset="-128"/>
                <a:cs typeface="ＭＳ Ｐゴシック" charset="0"/>
              </a:rPr>
              <a:t>: expresado en términos de negocio, el beneficio (medible) propuesto para el usuario final o la empresa (&lt;15 palabras).</a:t>
            </a:r>
          </a:p>
          <a:p>
            <a:r>
              <a:rPr lang="es-ES" sz="1200" b="1" i="1" kern="1200" dirty="0">
                <a:solidFill>
                  <a:schemeClr val="tx1"/>
                </a:solidFill>
                <a:effectLst/>
                <a:latin typeface="+mn-lt"/>
                <a:ea typeface="MS PGothic" panose="020B0600070205080204" pitchFamily="34" charset="-128"/>
                <a:cs typeface="ＭＳ Ｐゴシック" charset="0"/>
              </a:rPr>
              <a:t>Criterio de aceptación</a:t>
            </a:r>
            <a:r>
              <a:rPr lang="es-ES" sz="1200" b="0" i="0" kern="1200" dirty="0">
                <a:solidFill>
                  <a:schemeClr val="tx1"/>
                </a:solidFill>
                <a:effectLst/>
                <a:latin typeface="+mn-lt"/>
                <a:ea typeface="MS PGothic" panose="020B0600070205080204" pitchFamily="34" charset="-128"/>
                <a:cs typeface="ＭＳ Ｐゴシック" charset="0"/>
              </a:rPr>
              <a:t>: descripción que determina si la implementación es correcta y entrega el valor esperado.</a:t>
            </a:r>
          </a:p>
          <a:p>
            <a:r>
              <a:rPr lang="es-ES" sz="1200" b="1" i="1" kern="1200" dirty="0">
                <a:solidFill>
                  <a:schemeClr val="tx1"/>
                </a:solidFill>
                <a:effectLst/>
                <a:latin typeface="+mn-lt"/>
                <a:ea typeface="MS PGothic" panose="020B0600070205080204" pitchFamily="34" charset="-128"/>
                <a:cs typeface="ＭＳ Ｐゴシック" charset="0"/>
              </a:rPr>
              <a:t>Estimación:</a:t>
            </a:r>
            <a:r>
              <a:rPr lang="es-ES" sz="1200" b="0" i="0" kern="1200" dirty="0">
                <a:solidFill>
                  <a:schemeClr val="tx1"/>
                </a:solidFill>
                <a:effectLst/>
                <a:latin typeface="+mn-lt"/>
                <a:ea typeface="MS PGothic" panose="020B0600070205080204" pitchFamily="34" charset="-128"/>
                <a:cs typeface="ＭＳ Ｐゴシック" charset="0"/>
              </a:rPr>
              <a:t> estimación de alto nivel (carente de detalles). Para evitar confusiones con los estimados asociados a las Historias de Usuario se utilizarán los tamaños: XS, S, M, L, XL.</a:t>
            </a:r>
          </a:p>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11</a:t>
            </a:fld>
            <a:endParaRPr lang="es-ES" altLang="es-ES" dirty="0"/>
          </a:p>
        </p:txBody>
      </p:sp>
    </p:spTree>
    <p:extLst>
      <p:ext uri="{BB962C8B-B14F-4D97-AF65-F5344CB8AC3E}">
        <p14:creationId xmlns:p14="http://schemas.microsoft.com/office/powerpoint/2010/main" val="32349948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sz="1200" b="1" i="0" kern="1200" dirty="0" err="1">
                <a:solidFill>
                  <a:schemeClr val="tx1"/>
                </a:solidFill>
                <a:effectLst/>
                <a:latin typeface="+mn-lt"/>
                <a:ea typeface="MS PGothic" panose="020B0600070205080204" pitchFamily="34" charset="-128"/>
                <a:cs typeface="ＭＳ Ｐゴシック" charset="0"/>
              </a:rPr>
              <a:t>Card</a:t>
            </a:r>
            <a:r>
              <a:rPr lang="es-ES" sz="1200" b="1" i="0" kern="1200" dirty="0">
                <a:solidFill>
                  <a:schemeClr val="tx1"/>
                </a:solidFill>
                <a:effectLst/>
                <a:latin typeface="+mn-lt"/>
                <a:ea typeface="MS PGothic" panose="020B0600070205080204" pitchFamily="34" charset="-128"/>
                <a:cs typeface="ＭＳ Ｐゴシック" charset="0"/>
              </a:rPr>
              <a:t> (tarjeta):</a:t>
            </a:r>
            <a:r>
              <a:rPr lang="es-ES" sz="1200" b="0" i="0" kern="1200" dirty="0">
                <a:solidFill>
                  <a:schemeClr val="tx1"/>
                </a:solidFill>
                <a:effectLst/>
                <a:latin typeface="+mn-lt"/>
                <a:ea typeface="MS PGothic" panose="020B0600070205080204" pitchFamily="34" charset="-128"/>
                <a:cs typeface="ＭＳ Ｐゴシック" charset="0"/>
              </a:rPr>
              <a:t>  Una tarjeta o </a:t>
            </a:r>
            <a:r>
              <a:rPr lang="es-ES" sz="1200" b="0" i="0" kern="1200" dirty="0" err="1">
                <a:solidFill>
                  <a:schemeClr val="tx1"/>
                </a:solidFill>
                <a:effectLst/>
                <a:latin typeface="+mn-lt"/>
                <a:ea typeface="MS PGothic" panose="020B0600070205080204" pitchFamily="34" charset="-128"/>
                <a:cs typeface="ＭＳ Ｐゴシック" charset="0"/>
              </a:rPr>
              <a:t>post-it</a:t>
            </a:r>
            <a:r>
              <a:rPr lang="es-ES" sz="1200" b="0" i="0" kern="1200" dirty="0">
                <a:solidFill>
                  <a:schemeClr val="tx1"/>
                </a:solidFill>
                <a:effectLst/>
                <a:latin typeface="+mn-lt"/>
                <a:ea typeface="MS PGothic" panose="020B0600070205080204" pitchFamily="34" charset="-128"/>
                <a:cs typeface="ＭＳ Ｐゴシック" charset="0"/>
              </a:rPr>
              <a:t> captura la declaración de intenciones de la historia del usuario. Las fichas proporcionan una relación física entre el equipo y la historia. El tamaño de la tarjeta limita físicamente la longitud de la historia y las sugerencias prematuras sobre la especificidad del comportamiento del sistema.</a:t>
            </a:r>
          </a:p>
          <a:p>
            <a:r>
              <a:rPr lang="es-ES" sz="1200" b="1" i="0" kern="1200" dirty="0" err="1">
                <a:solidFill>
                  <a:schemeClr val="tx1"/>
                </a:solidFill>
                <a:effectLst/>
                <a:latin typeface="+mn-lt"/>
                <a:ea typeface="MS PGothic" panose="020B0600070205080204" pitchFamily="34" charset="-128"/>
                <a:cs typeface="ＭＳ Ｐゴシック" charset="0"/>
              </a:rPr>
              <a:t>Conversation</a:t>
            </a:r>
            <a:r>
              <a:rPr lang="es-ES" sz="1200" b="1" i="0" kern="1200" dirty="0">
                <a:solidFill>
                  <a:schemeClr val="tx1"/>
                </a:solidFill>
                <a:effectLst/>
                <a:latin typeface="+mn-lt"/>
                <a:ea typeface="MS PGothic" panose="020B0600070205080204" pitchFamily="34" charset="-128"/>
                <a:cs typeface="ＭＳ Ｐゴシック" charset="0"/>
              </a:rPr>
              <a:t> (conversación):</a:t>
            </a:r>
            <a:r>
              <a:rPr lang="es-ES" sz="1200" b="0" i="0" kern="1200" dirty="0">
                <a:solidFill>
                  <a:schemeClr val="tx1"/>
                </a:solidFill>
                <a:effectLst/>
                <a:latin typeface="+mn-lt"/>
                <a:ea typeface="MS PGothic" panose="020B0600070205080204" pitchFamily="34" charset="-128"/>
                <a:cs typeface="ＭＳ Ｐゴシック" charset="0"/>
              </a:rPr>
              <a:t> Una "conversación" que tiene lugar en diferentes momentos y lugares durante un proyecto entre las diversas personas interesadas por una característica determinada de un producto de software: clientes, usuarios, desarrolladores, </a:t>
            </a:r>
            <a:r>
              <a:rPr lang="es-ES" sz="1200" b="0" i="0" kern="1200" dirty="0" err="1">
                <a:solidFill>
                  <a:schemeClr val="tx1"/>
                </a:solidFill>
                <a:effectLst/>
                <a:latin typeface="+mn-lt"/>
                <a:ea typeface="MS PGothic" panose="020B0600070205080204" pitchFamily="34" charset="-128"/>
                <a:cs typeface="ＭＳ Ｐゴシック" charset="0"/>
              </a:rPr>
              <a:t>testers</a:t>
            </a:r>
            <a:r>
              <a:rPr lang="es-ES" sz="1200" b="0" i="0" kern="1200" dirty="0">
                <a:solidFill>
                  <a:schemeClr val="tx1"/>
                </a:solidFill>
                <a:effectLst/>
                <a:latin typeface="+mn-lt"/>
                <a:ea typeface="MS PGothic" panose="020B0600070205080204" pitchFamily="34" charset="-128"/>
                <a:cs typeface="ＭＳ Ｐゴシック" charset="0"/>
              </a:rPr>
              <a:t>; esta conversación es en gran parte verbal, pero la mayoría de las veces se complementa con documentación.</a:t>
            </a:r>
          </a:p>
          <a:p>
            <a:r>
              <a:rPr lang="es-ES" sz="1200" b="1" i="0" kern="1200" dirty="0" err="1">
                <a:solidFill>
                  <a:schemeClr val="tx1"/>
                </a:solidFill>
                <a:effectLst/>
                <a:latin typeface="+mn-lt"/>
                <a:ea typeface="MS PGothic" panose="020B0600070205080204" pitchFamily="34" charset="-128"/>
                <a:cs typeface="ＭＳ Ｐゴシック" charset="0"/>
              </a:rPr>
              <a:t>Confirmation</a:t>
            </a:r>
            <a:r>
              <a:rPr lang="es-ES" sz="1200" b="1" i="0" kern="1200" dirty="0">
                <a:solidFill>
                  <a:schemeClr val="tx1"/>
                </a:solidFill>
                <a:effectLst/>
                <a:latin typeface="+mn-lt"/>
                <a:ea typeface="MS PGothic" panose="020B0600070205080204" pitchFamily="34" charset="-128"/>
                <a:cs typeface="ＭＳ Ｐゴシック" charset="0"/>
              </a:rPr>
              <a:t> (confirmación):</a:t>
            </a:r>
            <a:r>
              <a:rPr lang="es-ES" sz="1200" b="0" i="0" kern="1200" dirty="0">
                <a:solidFill>
                  <a:schemeClr val="tx1"/>
                </a:solidFill>
                <a:effectLst/>
                <a:latin typeface="+mn-lt"/>
                <a:ea typeface="MS PGothic" panose="020B0600070205080204" pitchFamily="34" charset="-128"/>
                <a:cs typeface="ＭＳ Ｐゴシック" charset="0"/>
              </a:rPr>
              <a:t> La “confirmación” final entre los interesados en torno a los que giraba la conversación, finalmente, cuanto más formal mejor, de que se han alcanzado los objetivos.</a:t>
            </a:r>
          </a:p>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12</a:t>
            </a:fld>
            <a:endParaRPr lang="es-ES" altLang="es-ES" dirty="0"/>
          </a:p>
        </p:txBody>
      </p:sp>
    </p:spTree>
    <p:extLst>
      <p:ext uri="{BB962C8B-B14F-4D97-AF65-F5344CB8AC3E}">
        <p14:creationId xmlns:p14="http://schemas.microsoft.com/office/powerpoint/2010/main" val="18147934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sz="1200" b="0" i="0" kern="1200" dirty="0">
                <a:solidFill>
                  <a:schemeClr val="tx1"/>
                </a:solidFill>
                <a:effectLst/>
                <a:latin typeface="+mn-lt"/>
                <a:ea typeface="MS PGothic" panose="020B0600070205080204" pitchFamily="34" charset="-128"/>
                <a:cs typeface="ＭＳ Ｐゴシック" charset="0"/>
              </a:rPr>
              <a:t>El formato en el que se redactará seguirá el siguiente patrón:</a:t>
            </a:r>
          </a:p>
          <a:p>
            <a:r>
              <a:rPr lang="es-ES" sz="1200" b="1" i="0" kern="1200" dirty="0">
                <a:solidFill>
                  <a:schemeClr val="tx1"/>
                </a:solidFill>
                <a:effectLst/>
                <a:latin typeface="+mn-lt"/>
                <a:ea typeface="MS PGothic" panose="020B0600070205080204" pitchFamily="34" charset="-128"/>
                <a:cs typeface="ＭＳ Ｐゴシック" charset="0"/>
              </a:rPr>
              <a:t>Como</a:t>
            </a:r>
            <a:r>
              <a:rPr lang="es-ES" sz="1200" b="0" i="0" kern="1200" dirty="0">
                <a:solidFill>
                  <a:schemeClr val="tx1"/>
                </a:solidFill>
                <a:effectLst/>
                <a:latin typeface="+mn-lt"/>
                <a:ea typeface="MS PGothic" panose="020B0600070205080204" pitchFamily="34" charset="-128"/>
                <a:cs typeface="ＭＳ Ｐゴシック" charset="0"/>
              </a:rPr>
              <a:t> &lt;usuario: ¿Para quién vamos a construir esto?&gt;</a:t>
            </a:r>
          </a:p>
          <a:p>
            <a:pPr lvl="1"/>
            <a:r>
              <a:rPr lang="es-ES" sz="1200" b="0" i="0" kern="1200" dirty="0">
                <a:solidFill>
                  <a:schemeClr val="tx1"/>
                </a:solidFill>
                <a:effectLst/>
                <a:latin typeface="+mn-lt"/>
                <a:ea typeface="MS PGothic" panose="020B0600070205080204" pitchFamily="34" charset="-128"/>
                <a:cs typeface="+mn-cs"/>
              </a:rPr>
              <a:t>Lo más específico posible.</a:t>
            </a:r>
          </a:p>
          <a:p>
            <a:pPr lvl="1"/>
            <a:r>
              <a:rPr lang="es-ES" sz="1200" b="0" i="0" kern="1200" dirty="0">
                <a:solidFill>
                  <a:schemeClr val="tx1"/>
                </a:solidFill>
                <a:effectLst/>
                <a:latin typeface="+mn-lt"/>
                <a:ea typeface="MS PGothic" panose="020B0600070205080204" pitchFamily="34" charset="-128"/>
                <a:cs typeface="+mn-cs"/>
              </a:rPr>
              <a:t>Los desarrolladores NO son un usuario.</a:t>
            </a:r>
          </a:p>
          <a:p>
            <a:r>
              <a:rPr lang="es-ES" sz="1200" b="1" i="0" kern="1200" dirty="0">
                <a:solidFill>
                  <a:schemeClr val="tx1"/>
                </a:solidFill>
                <a:effectLst/>
                <a:latin typeface="+mn-lt"/>
                <a:ea typeface="MS PGothic" panose="020B0600070205080204" pitchFamily="34" charset="-128"/>
                <a:cs typeface="ＭＳ Ｐゴシック" charset="0"/>
              </a:rPr>
              <a:t>Quiero</a:t>
            </a:r>
            <a:r>
              <a:rPr lang="es-ES" sz="1200" b="0" i="0" kern="1200" dirty="0">
                <a:solidFill>
                  <a:schemeClr val="tx1"/>
                </a:solidFill>
                <a:effectLst/>
                <a:latin typeface="+mn-lt"/>
                <a:ea typeface="MS PGothic" panose="020B0600070205080204" pitchFamily="34" charset="-128"/>
                <a:cs typeface="ＭＳ Ｐゴシック" charset="0"/>
              </a:rPr>
              <a:t> &lt;acción: ¿Qué vamos a construir?&gt;</a:t>
            </a:r>
          </a:p>
          <a:p>
            <a:pPr lvl="1"/>
            <a:r>
              <a:rPr lang="es-ES" sz="1200" b="0" i="0" kern="1200" dirty="0">
                <a:solidFill>
                  <a:schemeClr val="tx1"/>
                </a:solidFill>
                <a:effectLst/>
                <a:latin typeface="+mn-lt"/>
                <a:ea typeface="MS PGothic" panose="020B0600070205080204" pitchFamily="34" charset="-128"/>
                <a:cs typeface="+mn-cs"/>
              </a:rPr>
              <a:t>El comportamiento del sistema debe ser escrito como una acción.</a:t>
            </a:r>
          </a:p>
          <a:p>
            <a:pPr lvl="1"/>
            <a:r>
              <a:rPr lang="es-ES" sz="1200" b="0" i="0" kern="1200" dirty="0">
                <a:solidFill>
                  <a:schemeClr val="tx1"/>
                </a:solidFill>
                <a:effectLst/>
                <a:latin typeface="+mn-lt"/>
                <a:ea typeface="MS PGothic" panose="020B0600070205080204" pitchFamily="34" charset="-128"/>
                <a:cs typeface="+mn-cs"/>
              </a:rPr>
              <a:t>Voz activa, no pasiva.</a:t>
            </a:r>
          </a:p>
          <a:p>
            <a:pPr lvl="1"/>
            <a:r>
              <a:rPr lang="es-ES" sz="1200" b="0" i="0" kern="1200" dirty="0">
                <a:solidFill>
                  <a:schemeClr val="tx1"/>
                </a:solidFill>
                <a:effectLst/>
                <a:latin typeface="+mn-lt"/>
                <a:ea typeface="MS PGothic" panose="020B0600070205080204" pitchFamily="34" charset="-128"/>
                <a:cs typeface="+mn-cs"/>
              </a:rPr>
              <a:t>El "sistema" o </a:t>
            </a:r>
            <a:r>
              <a:rPr lang="es-ES" sz="1200" b="0" i="0" kern="1200" dirty="0" err="1">
                <a:solidFill>
                  <a:schemeClr val="tx1"/>
                </a:solidFill>
                <a:effectLst/>
                <a:latin typeface="+mn-lt"/>
                <a:ea typeface="MS PGothic" panose="020B0600070205080204" pitchFamily="34" charset="-128"/>
                <a:cs typeface="+mn-cs"/>
              </a:rPr>
              <a:t>pre-requisitos</a:t>
            </a:r>
            <a:r>
              <a:rPr lang="es-ES" sz="1200" b="0" i="0" kern="1200" dirty="0">
                <a:solidFill>
                  <a:schemeClr val="tx1"/>
                </a:solidFill>
                <a:effectLst/>
                <a:latin typeface="+mn-lt"/>
                <a:ea typeface="MS PGothic" panose="020B0600070205080204" pitchFamily="34" charset="-128"/>
                <a:cs typeface="+mn-cs"/>
              </a:rPr>
              <a:t> de partida están implícitos y, por tanto, no se describen en detalle en la HU.</a:t>
            </a:r>
          </a:p>
          <a:p>
            <a:r>
              <a:rPr lang="es-ES" sz="1200" b="1" i="0" kern="1200" dirty="0">
                <a:solidFill>
                  <a:schemeClr val="tx1"/>
                </a:solidFill>
                <a:effectLst/>
                <a:latin typeface="+mn-lt"/>
                <a:ea typeface="MS PGothic" panose="020B0600070205080204" pitchFamily="34" charset="-128"/>
                <a:cs typeface="ＭＳ Ｐゴシック" charset="0"/>
              </a:rPr>
              <a:t>Para</a:t>
            </a:r>
            <a:r>
              <a:rPr lang="es-ES" sz="1200" b="0" i="0" kern="1200" dirty="0">
                <a:solidFill>
                  <a:schemeClr val="tx1"/>
                </a:solidFill>
                <a:effectLst/>
                <a:latin typeface="+mn-lt"/>
                <a:ea typeface="MS PGothic" panose="020B0600070205080204" pitchFamily="34" charset="-128"/>
                <a:cs typeface="ＭＳ Ｐゴシック" charset="0"/>
              </a:rPr>
              <a:t> &lt;valor de negocio: ¿Por qué vamos a construirlo?&gt;</a:t>
            </a:r>
          </a:p>
          <a:p>
            <a:pPr lvl="1"/>
            <a:r>
              <a:rPr lang="es-ES" sz="1200" b="0" i="0" kern="1200" dirty="0">
                <a:solidFill>
                  <a:schemeClr val="tx1"/>
                </a:solidFill>
                <a:effectLst/>
                <a:latin typeface="+mn-lt"/>
                <a:ea typeface="MS PGothic" panose="020B0600070205080204" pitchFamily="34" charset="-128"/>
                <a:cs typeface="+mn-cs"/>
              </a:rPr>
              <a:t>Varias </a:t>
            </a:r>
            <a:r>
              <a:rPr lang="es-ES" sz="1200" b="0" i="0" kern="1200" dirty="0" err="1">
                <a:solidFill>
                  <a:schemeClr val="tx1"/>
                </a:solidFill>
                <a:effectLst/>
                <a:latin typeface="+mn-lt"/>
                <a:ea typeface="MS PGothic" panose="020B0600070205080204" pitchFamily="34" charset="-128"/>
                <a:cs typeface="+mn-cs"/>
              </a:rPr>
              <a:t>HUs</a:t>
            </a:r>
            <a:r>
              <a:rPr lang="es-ES" sz="1200" b="0" i="0" kern="1200" dirty="0">
                <a:solidFill>
                  <a:schemeClr val="tx1"/>
                </a:solidFill>
                <a:effectLst/>
                <a:latin typeface="+mn-lt"/>
                <a:ea typeface="MS PGothic" panose="020B0600070205080204" pitchFamily="34" charset="-128"/>
                <a:cs typeface="+mn-cs"/>
              </a:rPr>
              <a:t> pueden compartir el mismo objeto o valor de negocio.</a:t>
            </a:r>
          </a:p>
          <a:p>
            <a:pPr lvl="1"/>
            <a:r>
              <a:rPr lang="es-ES" sz="1200" b="0" i="0" kern="1200" dirty="0">
                <a:solidFill>
                  <a:schemeClr val="tx1"/>
                </a:solidFill>
                <a:effectLst/>
                <a:latin typeface="+mn-lt"/>
                <a:ea typeface="MS PGothic" panose="020B0600070205080204" pitchFamily="34" charset="-128"/>
                <a:cs typeface="+mn-cs"/>
              </a:rPr>
              <a:t>El beneficio puede ser para otros usuarios o clientes, no solo para el usuario de la HU.</a:t>
            </a:r>
          </a:p>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13</a:t>
            </a:fld>
            <a:endParaRPr lang="es-ES" altLang="es-ES" dirty="0"/>
          </a:p>
        </p:txBody>
      </p:sp>
    </p:spTree>
    <p:extLst>
      <p:ext uri="{BB962C8B-B14F-4D97-AF65-F5344CB8AC3E}">
        <p14:creationId xmlns:p14="http://schemas.microsoft.com/office/powerpoint/2010/main" val="40453116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r>
              <a:rPr lang="es-ES" sz="1200" b="0" i="0" kern="1200" dirty="0">
                <a:solidFill>
                  <a:schemeClr val="tx1"/>
                </a:solidFill>
                <a:effectLst/>
                <a:latin typeface="+mn-lt"/>
                <a:ea typeface="MS PGothic" panose="020B0600070205080204" pitchFamily="34" charset="-128"/>
                <a:cs typeface="ＭＳ Ｐゴシック" charset="0"/>
              </a:rPr>
              <a:t>Para el caso de historias funcionales, los criterios de aceptación se redactarán, además de en lenguaje natural si así lo hace el </a:t>
            </a:r>
            <a:r>
              <a:rPr lang="es-ES" sz="1200" b="0" i="0" kern="1200" dirty="0" err="1">
                <a:solidFill>
                  <a:schemeClr val="tx1"/>
                </a:solidFill>
                <a:effectLst/>
                <a:latin typeface="+mn-lt"/>
                <a:ea typeface="MS PGothic" panose="020B0600070205080204" pitchFamily="34" charset="-128"/>
                <a:cs typeface="ＭＳ Ｐゴシック" charset="0"/>
              </a:rPr>
              <a:t>Product</a:t>
            </a:r>
            <a:r>
              <a:rPr lang="es-ES" sz="1200" b="0" i="0" kern="1200" dirty="0">
                <a:solidFill>
                  <a:schemeClr val="tx1"/>
                </a:solidFill>
                <a:effectLst/>
                <a:latin typeface="+mn-lt"/>
                <a:ea typeface="MS PGothic" panose="020B0600070205080204" pitchFamily="34" charset="-128"/>
                <a:cs typeface="ＭＳ Ｐゴシック" charset="0"/>
              </a:rPr>
              <a:t> </a:t>
            </a:r>
            <a:r>
              <a:rPr lang="es-ES" sz="1200" b="0" i="0" kern="1200" dirty="0" err="1">
                <a:solidFill>
                  <a:schemeClr val="tx1"/>
                </a:solidFill>
                <a:effectLst/>
                <a:latin typeface="+mn-lt"/>
                <a:ea typeface="MS PGothic" panose="020B0600070205080204" pitchFamily="34" charset="-128"/>
                <a:cs typeface="ＭＳ Ｐゴシック" charset="0"/>
              </a:rPr>
              <a:t>Owner</a:t>
            </a:r>
            <a:r>
              <a:rPr lang="es-ES" sz="1200" b="0" i="0" kern="1200" dirty="0">
                <a:solidFill>
                  <a:schemeClr val="tx1"/>
                </a:solidFill>
                <a:effectLst/>
                <a:latin typeface="+mn-lt"/>
                <a:ea typeface="MS PGothic" panose="020B0600070205080204" pitchFamily="34" charset="-128"/>
                <a:cs typeface="ＭＳ Ｐゴシック" charset="0"/>
              </a:rPr>
              <a:t>, utilizando </a:t>
            </a:r>
            <a:r>
              <a:rPr lang="es-ES" sz="1200" b="0" i="0" kern="1200" dirty="0" err="1">
                <a:solidFill>
                  <a:schemeClr val="tx1"/>
                </a:solidFill>
                <a:effectLst/>
                <a:latin typeface="+mn-lt"/>
                <a:ea typeface="MS PGothic" panose="020B0600070205080204" pitchFamily="34" charset="-128"/>
                <a:cs typeface="ＭＳ Ｐゴシック" charset="0"/>
              </a:rPr>
              <a:t>Gherkin</a:t>
            </a:r>
            <a:r>
              <a:rPr lang="es-ES" sz="1200" b="0" i="0" kern="1200" dirty="0">
                <a:solidFill>
                  <a:schemeClr val="tx1"/>
                </a:solidFill>
                <a:effectLst/>
                <a:latin typeface="+mn-lt"/>
                <a:ea typeface="MS PGothic" panose="020B0600070205080204" pitchFamily="34" charset="-128"/>
                <a:cs typeface="ＭＳ Ｐゴシック" charset="0"/>
              </a:rPr>
              <a:t>, lenguaje que define la estructura y una sintaxis básica para la descripción de las pruebas.</a:t>
            </a: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14</a:t>
            </a:fld>
            <a:endParaRPr lang="es-ES" altLang="es-ES" dirty="0"/>
          </a:p>
        </p:txBody>
      </p:sp>
    </p:spTree>
    <p:extLst>
      <p:ext uri="{BB962C8B-B14F-4D97-AF65-F5344CB8AC3E}">
        <p14:creationId xmlns:p14="http://schemas.microsoft.com/office/powerpoint/2010/main" val="8859353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sz="1200" b="1" i="0" kern="1200" dirty="0">
                <a:solidFill>
                  <a:schemeClr val="tx1"/>
                </a:solidFill>
                <a:effectLst/>
                <a:latin typeface="+mn-lt"/>
                <a:ea typeface="MS PGothic" panose="020B0600070205080204" pitchFamily="34" charset="-128"/>
                <a:cs typeface="ＭＳ Ｐゴシック" charset="0"/>
              </a:rPr>
              <a:t>Independiente:</a:t>
            </a:r>
            <a:r>
              <a:rPr lang="es-ES" sz="1200" b="0" i="0" kern="1200" dirty="0">
                <a:solidFill>
                  <a:schemeClr val="tx1"/>
                </a:solidFill>
                <a:effectLst/>
                <a:latin typeface="+mn-lt"/>
                <a:ea typeface="MS PGothic" panose="020B0600070205080204" pitchFamily="34" charset="-128"/>
                <a:cs typeface="ＭＳ Ｐゴシック" charset="0"/>
              </a:rPr>
              <a:t> tanto como se pueda, debe evitarse la dependencia entre </a:t>
            </a:r>
            <a:r>
              <a:rPr lang="es-ES" sz="1200" b="0" i="0" kern="1200" dirty="0" err="1">
                <a:solidFill>
                  <a:schemeClr val="tx1"/>
                </a:solidFill>
                <a:effectLst/>
                <a:latin typeface="+mn-lt"/>
                <a:ea typeface="MS PGothic" panose="020B0600070205080204" pitchFamily="34" charset="-128"/>
                <a:cs typeface="ＭＳ Ｐゴシック" charset="0"/>
              </a:rPr>
              <a:t>HUs</a:t>
            </a:r>
            <a:r>
              <a:rPr lang="es-ES" sz="1200" b="0" i="0" kern="1200" dirty="0">
                <a:solidFill>
                  <a:schemeClr val="tx1"/>
                </a:solidFill>
                <a:effectLst/>
                <a:latin typeface="+mn-lt"/>
                <a:ea typeface="MS PGothic" panose="020B0600070205080204" pitchFamily="34" charset="-128"/>
                <a:cs typeface="ＭＳ Ｐゴシック" charset="0"/>
              </a:rPr>
              <a:t> así como de otros resultados/elementos externos. Las dependencias entre historias llevan a problemas de priorización y planificación.</a:t>
            </a:r>
          </a:p>
          <a:p>
            <a:r>
              <a:rPr lang="es-ES" sz="1200" b="1" i="0" kern="1200" dirty="0">
                <a:solidFill>
                  <a:schemeClr val="tx1"/>
                </a:solidFill>
                <a:effectLst/>
                <a:latin typeface="+mn-lt"/>
                <a:ea typeface="MS PGothic" panose="020B0600070205080204" pitchFamily="34" charset="-128"/>
                <a:cs typeface="ＭＳ Ｐゴシック" charset="0"/>
              </a:rPr>
              <a:t>Negociable:</a:t>
            </a:r>
            <a:r>
              <a:rPr lang="es-ES" sz="1200" b="0" i="0" kern="1200" dirty="0">
                <a:solidFill>
                  <a:schemeClr val="tx1"/>
                </a:solidFill>
                <a:effectLst/>
                <a:latin typeface="+mn-lt"/>
                <a:ea typeface="MS PGothic" panose="020B0600070205080204" pitchFamily="34" charset="-128"/>
                <a:cs typeface="ＭＳ Ｐゴシック" charset="0"/>
              </a:rPr>
              <a:t> una HU no es un contrato, es una invitación a una conversación entre el negocio y los desarrolladores. En la historia inicialmente se captura el valor de negocio y el resultado final (la parte del Quiero...) se consigue a través de una negociación colaborativa entre el cliente (o </a:t>
            </a:r>
            <a:r>
              <a:rPr lang="es-ES" sz="1200" b="0" i="0" kern="1200" dirty="0" err="1">
                <a:solidFill>
                  <a:schemeClr val="tx1"/>
                </a:solidFill>
                <a:effectLst/>
                <a:latin typeface="+mn-lt"/>
                <a:ea typeface="MS PGothic" panose="020B0600070205080204" pitchFamily="34" charset="-128"/>
                <a:cs typeface="ＭＳ Ｐゴシック" charset="0"/>
              </a:rPr>
              <a:t>product</a:t>
            </a:r>
            <a:r>
              <a:rPr lang="es-ES" sz="1200" b="0" i="0" kern="1200" dirty="0">
                <a:solidFill>
                  <a:schemeClr val="tx1"/>
                </a:solidFill>
                <a:effectLst/>
                <a:latin typeface="+mn-lt"/>
                <a:ea typeface="MS PGothic" panose="020B0600070205080204" pitchFamily="34" charset="-128"/>
                <a:cs typeface="ＭＳ Ｐゴシック" charset="0"/>
              </a:rPr>
              <a:t> </a:t>
            </a:r>
            <a:r>
              <a:rPr lang="es-ES" sz="1200" b="0" i="0" kern="1200" dirty="0" err="1">
                <a:solidFill>
                  <a:schemeClr val="tx1"/>
                </a:solidFill>
                <a:effectLst/>
                <a:latin typeface="+mn-lt"/>
                <a:ea typeface="MS PGothic" panose="020B0600070205080204" pitchFamily="34" charset="-128"/>
                <a:cs typeface="ＭＳ Ｐゴシック" charset="0"/>
              </a:rPr>
              <a:t>Owner</a:t>
            </a:r>
            <a:r>
              <a:rPr lang="es-ES" sz="1200" b="0" i="0" kern="1200" dirty="0">
                <a:solidFill>
                  <a:schemeClr val="tx1"/>
                </a:solidFill>
                <a:effectLst/>
                <a:latin typeface="+mn-lt"/>
                <a:ea typeface="MS PGothic" panose="020B0600070205080204" pitchFamily="34" charset="-128"/>
                <a:cs typeface="ＭＳ Ｐゴシック" charset="0"/>
              </a:rPr>
              <a:t> / Proxy </a:t>
            </a:r>
            <a:r>
              <a:rPr lang="es-ES" sz="1200" b="0" i="0" kern="1200" dirty="0" err="1">
                <a:solidFill>
                  <a:schemeClr val="tx1"/>
                </a:solidFill>
                <a:effectLst/>
                <a:latin typeface="+mn-lt"/>
                <a:ea typeface="MS PGothic" panose="020B0600070205080204" pitchFamily="34" charset="-128"/>
                <a:cs typeface="ＭＳ Ｐゴシック" charset="0"/>
              </a:rPr>
              <a:t>Product</a:t>
            </a:r>
            <a:r>
              <a:rPr lang="es-ES" sz="1200" b="0" i="0" kern="1200" dirty="0">
                <a:solidFill>
                  <a:schemeClr val="tx1"/>
                </a:solidFill>
                <a:effectLst/>
                <a:latin typeface="+mn-lt"/>
                <a:ea typeface="MS PGothic" panose="020B0600070205080204" pitchFamily="34" charset="-128"/>
                <a:cs typeface="ＭＳ Ｐゴシック" charset="0"/>
              </a:rPr>
              <a:t> </a:t>
            </a:r>
            <a:r>
              <a:rPr lang="es-ES" sz="1200" b="0" i="0" kern="1200" dirty="0" err="1">
                <a:solidFill>
                  <a:schemeClr val="tx1"/>
                </a:solidFill>
                <a:effectLst/>
                <a:latin typeface="+mn-lt"/>
                <a:ea typeface="MS PGothic" panose="020B0600070205080204" pitchFamily="34" charset="-128"/>
                <a:cs typeface="ＭＳ Ｐゴシック" charset="0"/>
              </a:rPr>
              <a:t>Owner</a:t>
            </a:r>
            <a:r>
              <a:rPr lang="es-ES" sz="1200" b="0" i="0" kern="1200" dirty="0">
                <a:solidFill>
                  <a:schemeClr val="tx1"/>
                </a:solidFill>
                <a:effectLst/>
                <a:latin typeface="+mn-lt"/>
                <a:ea typeface="MS PGothic" panose="020B0600070205080204" pitchFamily="34" charset="-128"/>
                <a:cs typeface="ＭＳ Ｐゴシック" charset="0"/>
              </a:rPr>
              <a:t>), el desarrollador y el </a:t>
            </a:r>
            <a:r>
              <a:rPr lang="es-ES" sz="1200" b="0" i="0" kern="1200" dirty="0" err="1">
                <a:solidFill>
                  <a:schemeClr val="tx1"/>
                </a:solidFill>
                <a:effectLst/>
                <a:latin typeface="+mn-lt"/>
                <a:ea typeface="MS PGothic" panose="020B0600070205080204" pitchFamily="34" charset="-128"/>
                <a:cs typeface="ＭＳ Ｐゴシック" charset="0"/>
              </a:rPr>
              <a:t>tester</a:t>
            </a:r>
            <a:r>
              <a:rPr lang="es-ES" sz="1200" b="0" i="0" kern="1200" dirty="0">
                <a:solidFill>
                  <a:schemeClr val="tx1"/>
                </a:solidFill>
                <a:effectLst/>
                <a:latin typeface="+mn-lt"/>
                <a:ea typeface="MS PGothic" panose="020B0600070205080204" pitchFamily="34" charset="-128"/>
                <a:cs typeface="ＭＳ Ｐゴシック" charset="0"/>
              </a:rPr>
              <a:t>.</a:t>
            </a:r>
          </a:p>
          <a:p>
            <a:r>
              <a:rPr lang="es-ES" sz="1200" b="1" i="0" kern="1200" dirty="0">
                <a:solidFill>
                  <a:schemeClr val="tx1"/>
                </a:solidFill>
                <a:effectLst/>
                <a:latin typeface="+mn-lt"/>
                <a:ea typeface="MS PGothic" panose="020B0600070205080204" pitchFamily="34" charset="-128"/>
                <a:cs typeface="ＭＳ Ｐゴシック" charset="0"/>
              </a:rPr>
              <a:t>Valor:</a:t>
            </a:r>
            <a:r>
              <a:rPr lang="es-ES" sz="1200" b="0" i="0" kern="1200" dirty="0">
                <a:solidFill>
                  <a:schemeClr val="tx1"/>
                </a:solidFill>
                <a:effectLst/>
                <a:latin typeface="+mn-lt"/>
                <a:ea typeface="MS PGothic" panose="020B0600070205080204" pitchFamily="34" charset="-128"/>
                <a:cs typeface="ＭＳ Ｐゴシック" charset="0"/>
              </a:rPr>
              <a:t> en la mayor medida posible, toda HU debe aportar un valor de negocio al cliente o usuarios finales ya que, de otra manera, sería difícil para </a:t>
            </a:r>
            <a:r>
              <a:rPr lang="es-ES" sz="1200" b="0" i="0" kern="1200" dirty="0" err="1">
                <a:solidFill>
                  <a:schemeClr val="tx1"/>
                </a:solidFill>
                <a:effectLst/>
                <a:latin typeface="+mn-lt"/>
                <a:ea typeface="MS PGothic" panose="020B0600070205080204" pitchFamily="34" charset="-128"/>
                <a:cs typeface="ＭＳ Ｐゴシック" charset="0"/>
              </a:rPr>
              <a:t>Product</a:t>
            </a:r>
            <a:r>
              <a:rPr lang="es-ES" sz="1200" b="0" i="0" kern="1200" dirty="0">
                <a:solidFill>
                  <a:schemeClr val="tx1"/>
                </a:solidFill>
                <a:effectLst/>
                <a:latin typeface="+mn-lt"/>
                <a:ea typeface="MS PGothic" panose="020B0600070205080204" pitchFamily="34" charset="-128"/>
                <a:cs typeface="ＭＳ Ｐゴシック" charset="0"/>
              </a:rPr>
              <a:t> </a:t>
            </a:r>
            <a:r>
              <a:rPr lang="es-ES" sz="1200" b="0" i="0" kern="1200" dirty="0" err="1">
                <a:solidFill>
                  <a:schemeClr val="tx1"/>
                </a:solidFill>
                <a:effectLst/>
                <a:latin typeface="+mn-lt"/>
                <a:ea typeface="MS PGothic" panose="020B0600070205080204" pitchFamily="34" charset="-128"/>
                <a:cs typeface="ＭＳ Ｐゴシック" charset="0"/>
              </a:rPr>
              <a:t>Owners</a:t>
            </a:r>
            <a:r>
              <a:rPr lang="es-ES" sz="1200" b="0" i="0" kern="1200" dirty="0">
                <a:solidFill>
                  <a:schemeClr val="tx1"/>
                </a:solidFill>
                <a:effectLst/>
                <a:latin typeface="+mn-lt"/>
                <a:ea typeface="MS PGothic" panose="020B0600070205080204" pitchFamily="34" charset="-128"/>
                <a:cs typeface="ＭＳ Ｐゴシック" charset="0"/>
              </a:rPr>
              <a:t> planificar el trabajo a implementar en cada iteración.</a:t>
            </a:r>
          </a:p>
          <a:p>
            <a:r>
              <a:rPr lang="es-ES" sz="1200" b="1" i="0" kern="1200" dirty="0">
                <a:solidFill>
                  <a:schemeClr val="tx1"/>
                </a:solidFill>
                <a:effectLst/>
                <a:latin typeface="+mn-lt"/>
                <a:ea typeface="MS PGothic" panose="020B0600070205080204" pitchFamily="34" charset="-128"/>
                <a:cs typeface="ＭＳ Ｐゴシック" charset="0"/>
              </a:rPr>
              <a:t>Estimable:</a:t>
            </a:r>
            <a:r>
              <a:rPr lang="es-ES" sz="1200" b="0" i="0" kern="1200" dirty="0">
                <a:solidFill>
                  <a:schemeClr val="tx1"/>
                </a:solidFill>
                <a:effectLst/>
                <a:latin typeface="+mn-lt"/>
                <a:ea typeface="MS PGothic" panose="020B0600070205080204" pitchFamily="34" charset="-128"/>
                <a:cs typeface="ＭＳ Ｐゴシック" charset="0"/>
              </a:rPr>
              <a:t> Es importante que los desarrolladores puedan estimar (o al menos adivinar) el tamaño de una historia o la cantidad de tiempo que tomará convertir una historia en código funcional y testeado. Hay tres razones principales que impiden la estimación de una HU:</a:t>
            </a:r>
          </a:p>
          <a:p>
            <a:r>
              <a:rPr lang="es-ES" sz="1200" b="0" i="0" kern="1200" dirty="0">
                <a:solidFill>
                  <a:schemeClr val="tx1"/>
                </a:solidFill>
                <a:effectLst/>
                <a:latin typeface="+mn-lt"/>
                <a:ea typeface="MS PGothic" panose="020B0600070205080204" pitchFamily="34" charset="-128"/>
                <a:cs typeface="ＭＳ Ｐゴシック" charset="0"/>
              </a:rPr>
              <a:t>1) La HU es demasiado grande.</a:t>
            </a:r>
          </a:p>
          <a:p>
            <a:r>
              <a:rPr lang="es-ES" sz="1200" b="0" i="0" kern="1200" dirty="0">
                <a:solidFill>
                  <a:schemeClr val="tx1"/>
                </a:solidFill>
                <a:effectLst/>
                <a:latin typeface="+mn-lt"/>
                <a:ea typeface="MS PGothic" panose="020B0600070205080204" pitchFamily="34" charset="-128"/>
                <a:cs typeface="ＭＳ Ｐゴシック" charset="0"/>
              </a:rPr>
              <a:t>2) Falta de conocimiento del dominio; lo cual puede resolverse con una estrecha colaboración entre </a:t>
            </a:r>
            <a:r>
              <a:rPr lang="es-ES" sz="1200" b="0" i="0" kern="1200" dirty="0" err="1">
                <a:solidFill>
                  <a:schemeClr val="tx1"/>
                </a:solidFill>
                <a:effectLst/>
                <a:latin typeface="+mn-lt"/>
                <a:ea typeface="MS PGothic" panose="020B0600070205080204" pitchFamily="34" charset="-128"/>
                <a:cs typeface="ＭＳ Ｐゴシック" charset="0"/>
              </a:rPr>
              <a:t>Product</a:t>
            </a:r>
            <a:r>
              <a:rPr lang="es-ES" sz="1200" b="0" i="0" kern="1200" dirty="0">
                <a:solidFill>
                  <a:schemeClr val="tx1"/>
                </a:solidFill>
                <a:effectLst/>
                <a:latin typeface="+mn-lt"/>
                <a:ea typeface="MS PGothic" panose="020B0600070205080204" pitchFamily="34" charset="-128"/>
                <a:cs typeface="ＭＳ Ｐゴシック" charset="0"/>
              </a:rPr>
              <a:t> </a:t>
            </a:r>
            <a:r>
              <a:rPr lang="es-ES" sz="1200" b="0" i="0" kern="1200" dirty="0" err="1">
                <a:solidFill>
                  <a:schemeClr val="tx1"/>
                </a:solidFill>
                <a:effectLst/>
                <a:latin typeface="+mn-lt"/>
                <a:ea typeface="MS PGothic" panose="020B0600070205080204" pitchFamily="34" charset="-128"/>
                <a:cs typeface="ＭＳ Ｐゴシック" charset="0"/>
              </a:rPr>
              <a:t>Owner</a:t>
            </a:r>
            <a:r>
              <a:rPr lang="es-ES" sz="1200" b="0" i="0" kern="1200" dirty="0">
                <a:solidFill>
                  <a:schemeClr val="tx1"/>
                </a:solidFill>
                <a:effectLst/>
                <a:latin typeface="+mn-lt"/>
                <a:ea typeface="MS PGothic" panose="020B0600070205080204" pitchFamily="34" charset="-128"/>
                <a:cs typeface="ＭＳ Ｐゴシック" charset="0"/>
              </a:rPr>
              <a:t> y los desarrolladores.</a:t>
            </a:r>
          </a:p>
          <a:p>
            <a:r>
              <a:rPr lang="es-ES" sz="1200" b="0" i="0" kern="1200" dirty="0">
                <a:solidFill>
                  <a:schemeClr val="tx1"/>
                </a:solidFill>
                <a:effectLst/>
                <a:latin typeface="+mn-lt"/>
                <a:ea typeface="MS PGothic" panose="020B0600070205080204" pitchFamily="34" charset="-128"/>
                <a:cs typeface="ＭＳ Ｐゴシック" charset="0"/>
              </a:rPr>
              <a:t>3) Falta de conocimiento técnico; lo cual puede resolverse mediante un </a:t>
            </a:r>
            <a:r>
              <a:rPr lang="es-ES" sz="1200" b="0" i="0" kern="1200" dirty="0" err="1">
                <a:solidFill>
                  <a:schemeClr val="tx1"/>
                </a:solidFill>
                <a:effectLst/>
                <a:latin typeface="+mn-lt"/>
                <a:ea typeface="MS PGothic" panose="020B0600070205080204" pitchFamily="34" charset="-128"/>
                <a:cs typeface="ＭＳ Ｐゴシック" charset="0"/>
              </a:rPr>
              <a:t>Spike</a:t>
            </a:r>
            <a:r>
              <a:rPr lang="es-ES" sz="1200" b="0" i="0" kern="1200" dirty="0">
                <a:solidFill>
                  <a:schemeClr val="tx1"/>
                </a:solidFill>
                <a:effectLst/>
                <a:latin typeface="+mn-lt"/>
                <a:ea typeface="MS PGothic" panose="020B0600070205080204" pitchFamily="34" charset="-128"/>
                <a:cs typeface="ＭＳ Ｐゴシック" charset="0"/>
              </a:rPr>
              <a:t> (ver más abajo).</a:t>
            </a:r>
          </a:p>
          <a:p>
            <a:r>
              <a:rPr lang="es-ES" sz="1200" b="1" i="0" kern="1200" dirty="0">
                <a:solidFill>
                  <a:schemeClr val="tx1"/>
                </a:solidFill>
                <a:effectLst/>
                <a:latin typeface="+mn-lt"/>
                <a:ea typeface="MS PGothic" panose="020B0600070205080204" pitchFamily="34" charset="-128"/>
                <a:cs typeface="ＭＳ Ｐゴシック" charset="0"/>
              </a:rPr>
              <a:t>Pequeña (Small):</a:t>
            </a:r>
            <a:r>
              <a:rPr lang="es-ES" sz="1200" b="0" i="0" kern="1200" dirty="0">
                <a:solidFill>
                  <a:schemeClr val="tx1"/>
                </a:solidFill>
                <a:effectLst/>
                <a:latin typeface="+mn-lt"/>
                <a:ea typeface="MS PGothic" panose="020B0600070205080204" pitchFamily="34" charset="-128"/>
                <a:cs typeface="ＭＳ Ｐゴシック" charset="0"/>
              </a:rPr>
              <a:t> Lo suficiente pequeñas como para que puedan desarrollarse y testearse durante un Sprint, pero lo suficientemente grandes como para que sean independientes.</a:t>
            </a:r>
          </a:p>
          <a:p>
            <a:r>
              <a:rPr lang="es-ES" sz="1200" b="1" i="0" kern="1200" dirty="0" err="1">
                <a:solidFill>
                  <a:schemeClr val="tx1"/>
                </a:solidFill>
                <a:effectLst/>
                <a:latin typeface="+mn-lt"/>
                <a:ea typeface="MS PGothic" panose="020B0600070205080204" pitchFamily="34" charset="-128"/>
                <a:cs typeface="ＭＳ Ｐゴシック" charset="0"/>
              </a:rPr>
              <a:t>Testeable</a:t>
            </a:r>
            <a:r>
              <a:rPr lang="es-ES" sz="1200" b="1" i="0" kern="1200" dirty="0">
                <a:solidFill>
                  <a:schemeClr val="tx1"/>
                </a:solidFill>
                <a:effectLst/>
                <a:latin typeface="+mn-lt"/>
                <a:ea typeface="MS PGothic" panose="020B0600070205080204" pitchFamily="34" charset="-128"/>
                <a:cs typeface="ＭＳ Ｐゴシック" charset="0"/>
              </a:rPr>
              <a:t>:</a:t>
            </a:r>
            <a:r>
              <a:rPr lang="es-ES" sz="1200" b="0" i="0" kern="1200" dirty="0">
                <a:solidFill>
                  <a:schemeClr val="tx1"/>
                </a:solidFill>
                <a:effectLst/>
                <a:latin typeface="+mn-lt"/>
                <a:ea typeface="MS PGothic" panose="020B0600070205080204" pitchFamily="34" charset="-128"/>
                <a:cs typeface="ＭＳ Ｐゴシック" charset="0"/>
              </a:rPr>
              <a:t> Deben estar escritas de manera que si los Test son exitosos, puede considerarse que la HU se ha desarrollado correctamente. Las </a:t>
            </a:r>
            <a:r>
              <a:rPr lang="es-ES" sz="1200" b="0" i="0" kern="1200" dirty="0" err="1">
                <a:solidFill>
                  <a:schemeClr val="tx1"/>
                </a:solidFill>
                <a:effectLst/>
                <a:latin typeface="+mn-lt"/>
                <a:ea typeface="MS PGothic" panose="020B0600070205080204" pitchFamily="34" charset="-128"/>
                <a:cs typeface="ＭＳ Ｐゴシック" charset="0"/>
              </a:rPr>
              <a:t>HUs</a:t>
            </a:r>
            <a:r>
              <a:rPr lang="es-ES" sz="1200" b="0" i="0" kern="1200" dirty="0">
                <a:solidFill>
                  <a:schemeClr val="tx1"/>
                </a:solidFill>
                <a:effectLst/>
                <a:latin typeface="+mn-lt"/>
                <a:ea typeface="MS PGothic" panose="020B0600070205080204" pitchFamily="34" charset="-128"/>
                <a:cs typeface="ＭＳ Ｐゴシック" charset="0"/>
              </a:rPr>
              <a:t> no </a:t>
            </a:r>
            <a:r>
              <a:rPr lang="es-ES" sz="1200" b="0" i="0" kern="1200" dirty="0" err="1">
                <a:solidFill>
                  <a:schemeClr val="tx1"/>
                </a:solidFill>
                <a:effectLst/>
                <a:latin typeface="+mn-lt"/>
                <a:ea typeface="MS PGothic" panose="020B0600070205080204" pitchFamily="34" charset="-128"/>
                <a:cs typeface="ＭＳ Ｐゴシック" charset="0"/>
              </a:rPr>
              <a:t>testeables</a:t>
            </a:r>
            <a:r>
              <a:rPr lang="es-ES" sz="1200" b="0" i="0" kern="1200" dirty="0">
                <a:solidFill>
                  <a:schemeClr val="tx1"/>
                </a:solidFill>
                <a:effectLst/>
                <a:latin typeface="+mn-lt"/>
                <a:ea typeface="MS PGothic" panose="020B0600070205080204" pitchFamily="34" charset="-128"/>
                <a:cs typeface="ＭＳ Ｐゴシック" charset="0"/>
              </a:rPr>
              <a:t> suelen advertirse cuando entre sus criterios de aceptación se incluyen Requisitos No Funcionales imprecisos (p.ej. "un usuario debe encontrar el software fácil de usar" o "un usuario nunca debe esperar mucho para que aparezca una pantalla").</a:t>
            </a:r>
          </a:p>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15</a:t>
            </a:fld>
            <a:endParaRPr lang="es-ES" altLang="es-ES" dirty="0"/>
          </a:p>
        </p:txBody>
      </p:sp>
    </p:spTree>
    <p:extLst>
      <p:ext uri="{BB962C8B-B14F-4D97-AF65-F5344CB8AC3E}">
        <p14:creationId xmlns:p14="http://schemas.microsoft.com/office/powerpoint/2010/main" val="30943018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16</a:t>
            </a:fld>
            <a:endParaRPr lang="es-ES" altLang="es-ES" dirty="0"/>
          </a:p>
        </p:txBody>
      </p:sp>
    </p:spTree>
    <p:extLst>
      <p:ext uri="{BB962C8B-B14F-4D97-AF65-F5344CB8AC3E}">
        <p14:creationId xmlns:p14="http://schemas.microsoft.com/office/powerpoint/2010/main" val="17778264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17</a:t>
            </a:fld>
            <a:endParaRPr lang="es-ES" altLang="es-ES" dirty="0"/>
          </a:p>
        </p:txBody>
      </p:sp>
    </p:spTree>
    <p:extLst>
      <p:ext uri="{BB962C8B-B14F-4D97-AF65-F5344CB8AC3E}">
        <p14:creationId xmlns:p14="http://schemas.microsoft.com/office/powerpoint/2010/main" val="12305978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18</a:t>
            </a:fld>
            <a:endParaRPr lang="es-ES" altLang="es-ES" dirty="0"/>
          </a:p>
        </p:txBody>
      </p:sp>
    </p:spTree>
    <p:extLst>
      <p:ext uri="{BB962C8B-B14F-4D97-AF65-F5344CB8AC3E}">
        <p14:creationId xmlns:p14="http://schemas.microsoft.com/office/powerpoint/2010/main" val="15955085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sz="1200" b="1" i="0" kern="1200" dirty="0">
                <a:solidFill>
                  <a:schemeClr val="tx1"/>
                </a:solidFill>
                <a:effectLst/>
                <a:latin typeface="+mn-lt"/>
                <a:ea typeface="MS PGothic" panose="020B0600070205080204" pitchFamily="34" charset="-128"/>
                <a:cs typeface="ＭＳ Ｐゴシック" charset="0"/>
              </a:rPr>
              <a:t>Tiene estimaciones</a:t>
            </a:r>
            <a:r>
              <a:rPr lang="es-ES" sz="1200" b="0" i="0" kern="1200" dirty="0">
                <a:solidFill>
                  <a:schemeClr val="tx1"/>
                </a:solidFill>
                <a:effectLst/>
                <a:latin typeface="+mn-lt"/>
                <a:ea typeface="MS PGothic" panose="020B0600070205080204" pitchFamily="34" charset="-128"/>
                <a:cs typeface="ＭＳ Ｐゴシック" charset="0"/>
              </a:rPr>
              <a:t>: Un </a:t>
            </a:r>
            <a:r>
              <a:rPr lang="es-ES" sz="1200" b="0" i="0" kern="1200" dirty="0" err="1">
                <a:solidFill>
                  <a:schemeClr val="tx1"/>
                </a:solidFill>
                <a:effectLst/>
                <a:latin typeface="+mn-lt"/>
                <a:ea typeface="MS PGothic" panose="020B0600070205080204" pitchFamily="34" charset="-128"/>
                <a:cs typeface="ＭＳ Ｐゴシック" charset="0"/>
              </a:rPr>
              <a:t>spike</a:t>
            </a:r>
            <a:r>
              <a:rPr lang="es-ES" sz="1200" b="0" i="0" kern="1200" dirty="0">
                <a:solidFill>
                  <a:schemeClr val="tx1"/>
                </a:solidFill>
                <a:effectLst/>
                <a:latin typeface="+mn-lt"/>
                <a:ea typeface="MS PGothic" panose="020B0600070205080204" pitchFamily="34" charset="-128"/>
                <a:cs typeface="ＭＳ Ｐゴシック" charset="0"/>
              </a:rPr>
              <a:t> debe estimarse como el resto de </a:t>
            </a:r>
            <a:r>
              <a:rPr lang="es-ES" sz="1200" b="0" i="0" kern="1200" dirty="0" err="1">
                <a:solidFill>
                  <a:schemeClr val="tx1"/>
                </a:solidFill>
                <a:effectLst/>
                <a:latin typeface="+mn-lt"/>
                <a:ea typeface="MS PGothic" panose="020B0600070205080204" pitchFamily="34" charset="-128"/>
                <a:cs typeface="ＭＳ Ｐゴシック" charset="0"/>
              </a:rPr>
              <a:t>HUs</a:t>
            </a:r>
            <a:r>
              <a:rPr lang="es-ES" sz="1200" b="0" i="0" kern="1200" dirty="0">
                <a:solidFill>
                  <a:schemeClr val="tx1"/>
                </a:solidFill>
                <a:effectLst/>
                <a:latin typeface="+mn-lt"/>
                <a:ea typeface="MS PGothic" panose="020B0600070205080204" pitchFamily="34" charset="-128"/>
                <a:cs typeface="ＭＳ Ｐゴシック" charset="0"/>
              </a:rPr>
              <a:t> del Sprint. Si el equipo asignó cuatro horas a un </a:t>
            </a:r>
            <a:r>
              <a:rPr lang="es-ES" sz="1200" b="0" i="0" kern="1200" dirty="0" err="1">
                <a:solidFill>
                  <a:schemeClr val="tx1"/>
                </a:solidFill>
                <a:effectLst/>
                <a:latin typeface="+mn-lt"/>
                <a:ea typeface="MS PGothic" panose="020B0600070205080204" pitchFamily="34" charset="-128"/>
                <a:cs typeface="ＭＳ Ｐゴシック" charset="0"/>
              </a:rPr>
              <a:t>Spike</a:t>
            </a:r>
            <a:r>
              <a:rPr lang="es-ES" sz="1200" b="0" i="0" kern="1200" dirty="0">
                <a:solidFill>
                  <a:schemeClr val="tx1"/>
                </a:solidFill>
                <a:effectLst/>
                <a:latin typeface="+mn-lt"/>
                <a:ea typeface="MS PGothic" panose="020B0600070205080204" pitchFamily="34" charset="-128"/>
                <a:cs typeface="ＭＳ Ｐゴシック" charset="0"/>
              </a:rPr>
              <a:t>, SOLO se deben dedicarse esas cuatro horas.</a:t>
            </a:r>
          </a:p>
          <a:p>
            <a:r>
              <a:rPr lang="es-ES" sz="1200" b="1" i="0" kern="1200" dirty="0">
                <a:solidFill>
                  <a:schemeClr val="tx1"/>
                </a:solidFill>
                <a:effectLst/>
                <a:latin typeface="+mn-lt"/>
                <a:ea typeface="MS PGothic" panose="020B0600070205080204" pitchFamily="34" charset="-128"/>
                <a:cs typeface="ＭＳ Ｐゴシック" charset="0"/>
              </a:rPr>
              <a:t>Tiene un claro propósito y está orientado a generar un entregable específico</a:t>
            </a:r>
            <a:r>
              <a:rPr lang="es-ES" sz="1200" b="0" i="0" kern="1200" dirty="0">
                <a:solidFill>
                  <a:schemeClr val="tx1"/>
                </a:solidFill>
                <a:effectLst/>
                <a:latin typeface="+mn-lt"/>
                <a:ea typeface="MS PGothic" panose="020B0600070205080204" pitchFamily="34" charset="-128"/>
                <a:cs typeface="ＭＳ Ｐゴシック" charset="0"/>
              </a:rPr>
              <a:t>: Un </a:t>
            </a:r>
            <a:r>
              <a:rPr lang="es-ES" sz="1200" b="0" i="0" kern="1200" dirty="0" err="1">
                <a:solidFill>
                  <a:schemeClr val="tx1"/>
                </a:solidFill>
                <a:effectLst/>
                <a:latin typeface="+mn-lt"/>
                <a:ea typeface="MS PGothic" panose="020B0600070205080204" pitchFamily="34" charset="-128"/>
                <a:cs typeface="ＭＳ Ｐゴシック" charset="0"/>
              </a:rPr>
              <a:t>Spike</a:t>
            </a:r>
            <a:r>
              <a:rPr lang="es-ES" sz="1200" b="0" i="0" kern="1200" dirty="0">
                <a:solidFill>
                  <a:schemeClr val="tx1"/>
                </a:solidFill>
                <a:effectLst/>
                <a:latin typeface="+mn-lt"/>
                <a:ea typeface="MS PGothic" panose="020B0600070205080204" pitchFamily="34" charset="-128"/>
                <a:cs typeface="ＭＳ Ｐゴシック" charset="0"/>
              </a:rPr>
              <a:t> tiene un objetivo claro, que, por lo general, es el de orientar o </a:t>
            </a:r>
            <a:r>
              <a:rPr lang="es-ES" sz="1200" b="0" i="0" kern="1200" dirty="0" err="1">
                <a:solidFill>
                  <a:schemeClr val="tx1"/>
                </a:solidFill>
                <a:effectLst/>
                <a:latin typeface="+mn-lt"/>
                <a:ea typeface="MS PGothic" panose="020B0600070205080204" pitchFamily="34" charset="-128"/>
                <a:cs typeface="ＭＳ Ｐゴシック" charset="0"/>
              </a:rPr>
              <a:t>re-orientar</a:t>
            </a:r>
            <a:r>
              <a:rPr lang="es-ES" sz="1200" b="0" i="0" kern="1200" dirty="0">
                <a:solidFill>
                  <a:schemeClr val="tx1"/>
                </a:solidFill>
                <a:effectLst/>
                <a:latin typeface="+mn-lt"/>
                <a:ea typeface="MS PGothic" panose="020B0600070205080204" pitchFamily="34" charset="-128"/>
                <a:cs typeface="ＭＳ Ｐゴシック" charset="0"/>
              </a:rPr>
              <a:t> el rumbo de una funcionalidad a través de un entregable específico previamente definido (p.ej. proporcionar un prototipo, una PoC, un informe,...).</a:t>
            </a:r>
          </a:p>
          <a:p>
            <a:r>
              <a:rPr lang="es-ES" sz="1200" b="1" i="0" kern="1200" dirty="0">
                <a:solidFill>
                  <a:schemeClr val="tx1"/>
                </a:solidFill>
                <a:effectLst/>
                <a:latin typeface="+mn-lt"/>
                <a:ea typeface="MS PGothic" panose="020B0600070205080204" pitchFamily="34" charset="-128"/>
                <a:cs typeface="ＭＳ Ｐゴシック" charset="0"/>
              </a:rPr>
              <a:t>Tiene criterios de aceptación</a:t>
            </a:r>
            <a:r>
              <a:rPr lang="es-ES" sz="1200" b="0" i="0" kern="1200" dirty="0">
                <a:solidFill>
                  <a:schemeClr val="tx1"/>
                </a:solidFill>
                <a:effectLst/>
                <a:latin typeface="+mn-lt"/>
                <a:ea typeface="MS PGothic" panose="020B0600070205080204" pitchFamily="34" charset="-128"/>
                <a:cs typeface="ＭＳ Ｐゴシック" charset="0"/>
              </a:rPr>
              <a:t>: Por ello deben ser estimables, demostrables y aceptables por el </a:t>
            </a:r>
            <a:r>
              <a:rPr lang="es-ES" sz="1200" b="0" i="0" kern="1200" dirty="0" err="1">
                <a:solidFill>
                  <a:schemeClr val="tx1"/>
                </a:solidFill>
                <a:effectLst/>
                <a:latin typeface="+mn-lt"/>
                <a:ea typeface="MS PGothic" panose="020B0600070205080204" pitchFamily="34" charset="-128"/>
                <a:cs typeface="ＭＳ Ｐゴシック" charset="0"/>
              </a:rPr>
              <a:t>el</a:t>
            </a:r>
            <a:r>
              <a:rPr lang="es-ES" sz="1200" b="0" i="0" kern="1200" dirty="0">
                <a:solidFill>
                  <a:schemeClr val="tx1"/>
                </a:solidFill>
                <a:effectLst/>
                <a:latin typeface="+mn-lt"/>
                <a:ea typeface="MS PGothic" panose="020B0600070205080204" pitchFamily="34" charset="-128"/>
                <a:cs typeface="ＭＳ Ｐゴシック" charset="0"/>
              </a:rPr>
              <a:t> </a:t>
            </a:r>
            <a:r>
              <a:rPr lang="es-ES" sz="1200" b="0" i="0" kern="1200" dirty="0" err="1">
                <a:solidFill>
                  <a:schemeClr val="tx1"/>
                </a:solidFill>
                <a:effectLst/>
                <a:latin typeface="+mn-lt"/>
                <a:ea typeface="MS PGothic" panose="020B0600070205080204" pitchFamily="34" charset="-128"/>
                <a:cs typeface="ＭＳ Ｐゴシック" charset="0"/>
              </a:rPr>
              <a:t>Product</a:t>
            </a:r>
            <a:r>
              <a:rPr lang="es-ES" sz="1200" b="0" i="0" kern="1200" dirty="0">
                <a:solidFill>
                  <a:schemeClr val="tx1"/>
                </a:solidFill>
                <a:effectLst/>
                <a:latin typeface="+mn-lt"/>
                <a:ea typeface="MS PGothic" panose="020B0600070205080204" pitchFamily="34" charset="-128"/>
                <a:cs typeface="ＭＳ Ｐゴシック" charset="0"/>
              </a:rPr>
              <a:t> </a:t>
            </a:r>
            <a:r>
              <a:rPr lang="es-ES" sz="1200" b="0" i="0" kern="1200" dirty="0" err="1">
                <a:solidFill>
                  <a:schemeClr val="tx1"/>
                </a:solidFill>
                <a:effectLst/>
                <a:latin typeface="+mn-lt"/>
                <a:ea typeface="MS PGothic" panose="020B0600070205080204" pitchFamily="34" charset="-128"/>
                <a:cs typeface="ＭＳ Ｐゴシック" charset="0"/>
              </a:rPr>
              <a:t>Owner</a:t>
            </a:r>
            <a:r>
              <a:rPr lang="es-ES" sz="1200" b="0" i="0" kern="1200" dirty="0">
                <a:solidFill>
                  <a:schemeClr val="tx1"/>
                </a:solidFill>
                <a:effectLst/>
                <a:latin typeface="+mn-lt"/>
                <a:ea typeface="MS PGothic" panose="020B0600070205080204" pitchFamily="34" charset="-128"/>
                <a:cs typeface="ＭＳ Ｐゴシック" charset="0"/>
              </a:rPr>
              <a:t>.</a:t>
            </a:r>
          </a:p>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19</a:t>
            </a:fld>
            <a:endParaRPr lang="es-ES" altLang="es-ES" dirty="0"/>
          </a:p>
        </p:txBody>
      </p:sp>
    </p:spTree>
    <p:extLst>
      <p:ext uri="{BB962C8B-B14F-4D97-AF65-F5344CB8AC3E}">
        <p14:creationId xmlns:p14="http://schemas.microsoft.com/office/powerpoint/2010/main" val="1159358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a:t>
            </a:fld>
            <a:endParaRPr lang="es-ES" altLang="es-ES" dirty="0"/>
          </a:p>
        </p:txBody>
      </p:sp>
    </p:spTree>
    <p:extLst>
      <p:ext uri="{BB962C8B-B14F-4D97-AF65-F5344CB8AC3E}">
        <p14:creationId xmlns:p14="http://schemas.microsoft.com/office/powerpoint/2010/main" val="19639658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a:p>
            <a:pPr marL="171450" indent="-171450">
              <a:buFont typeface="Arial" panose="020B0604020202020204" pitchFamily="34" charset="0"/>
              <a:buChar char="•"/>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20</a:t>
            </a:fld>
            <a:endParaRPr lang="es-ES" altLang="es-ES" dirty="0"/>
          </a:p>
        </p:txBody>
      </p:sp>
    </p:spTree>
    <p:extLst>
      <p:ext uri="{BB962C8B-B14F-4D97-AF65-F5344CB8AC3E}">
        <p14:creationId xmlns:p14="http://schemas.microsoft.com/office/powerpoint/2010/main" val="31210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b="1" dirty="0">
                <a:effectLst/>
              </a:rPr>
              <a:t>Obtén </a:t>
            </a:r>
            <a:r>
              <a:rPr lang="es-ES" b="1" dirty="0" err="1">
                <a:effectLst/>
              </a:rPr>
              <a:t>HUs</a:t>
            </a:r>
            <a:r>
              <a:rPr lang="es-ES" b="1" dirty="0">
                <a:effectLst/>
              </a:rPr>
              <a:t> de tamaño similar:</a:t>
            </a:r>
            <a:r>
              <a:rPr lang="es-ES" dirty="0">
                <a:effectLst/>
              </a:rPr>
              <a:t> lo cual facilita la priorización por parte del PO.</a:t>
            </a:r>
          </a:p>
          <a:p>
            <a:r>
              <a:rPr lang="es-ES" b="1" dirty="0">
                <a:effectLst/>
              </a:rPr>
              <a:t>Primero el valor, luego lo accesorio:</a:t>
            </a:r>
            <a:r>
              <a:rPr lang="es-ES" dirty="0">
                <a:effectLst/>
              </a:rPr>
              <a:t> la regla de Pareto (o del 80/20) es igualmente aplicable a las </a:t>
            </a:r>
            <a:r>
              <a:rPr lang="es-ES" dirty="0" err="1">
                <a:effectLst/>
              </a:rPr>
              <a:t>HUs</a:t>
            </a:r>
            <a:r>
              <a:rPr lang="es-ES" dirty="0">
                <a:effectLst/>
              </a:rPr>
              <a:t>: el 80% del valor se encuentra en el 20% de las </a:t>
            </a:r>
            <a:r>
              <a:rPr lang="es-ES" dirty="0" err="1">
                <a:effectLst/>
              </a:rPr>
              <a:t>HUs</a:t>
            </a:r>
            <a:r>
              <a:rPr lang="es-ES" dirty="0">
                <a:effectLst/>
              </a:rPr>
              <a:t>. Por lo que siempre es positivo elegir aquel patrón de división que te permita dividir las </a:t>
            </a:r>
            <a:r>
              <a:rPr lang="es-ES" dirty="0" err="1">
                <a:effectLst/>
              </a:rPr>
              <a:t>HUs</a:t>
            </a:r>
            <a:r>
              <a:rPr lang="es-ES" dirty="0">
                <a:effectLst/>
              </a:rPr>
              <a:t> entre accesorias (de menor valor) y las críticas/</a:t>
            </a:r>
            <a:r>
              <a:rPr lang="es-ES" dirty="0" err="1">
                <a:effectLst/>
              </a:rPr>
              <a:t>core</a:t>
            </a:r>
            <a:r>
              <a:rPr lang="es-ES" dirty="0">
                <a:effectLst/>
              </a:rPr>
              <a:t> (alto valor).</a:t>
            </a:r>
          </a:p>
          <a:p>
            <a:r>
              <a:rPr lang="es-ES" b="1" dirty="0">
                <a:effectLst/>
              </a:rPr>
              <a:t>Genera una estrategia de aprendizaje temprano y evolutiva: </a:t>
            </a:r>
            <a:r>
              <a:rPr lang="es-ES" dirty="0">
                <a:effectLst/>
              </a:rPr>
              <a:t>Intenta elegir patrones de división que te permita testear de manera temprana tus asunciones más dudosas acerca del resultado esperado y/o descubrir los mayores riesgos técnicos y de desarrollo cuanto antes, de manera que , a través de "experimentos mínimos viables", generes una estrategia de aprendizaje temprano y evolutiva.</a:t>
            </a:r>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21</a:t>
            </a:fld>
            <a:endParaRPr lang="es-ES" altLang="es-ES" dirty="0"/>
          </a:p>
        </p:txBody>
      </p:sp>
    </p:spTree>
    <p:extLst>
      <p:ext uri="{BB962C8B-B14F-4D97-AF65-F5344CB8AC3E}">
        <p14:creationId xmlns:p14="http://schemas.microsoft.com/office/powerpoint/2010/main" val="9378923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r>
              <a:rPr lang="es-ES" sz="1200" b="0" i="0" kern="1200" dirty="0">
                <a:solidFill>
                  <a:schemeClr val="tx1"/>
                </a:solidFill>
                <a:effectLst/>
                <a:latin typeface="+mn-lt"/>
                <a:ea typeface="MS PGothic" panose="020B0600070205080204" pitchFamily="34" charset="-128"/>
                <a:cs typeface="ＭＳ Ｐゴシック" charset="0"/>
              </a:rPr>
              <a:t>En caso de que la HU original describa un </a:t>
            </a:r>
            <a:r>
              <a:rPr lang="es-ES" sz="1200" b="0" i="0" kern="1200" dirty="0" err="1">
                <a:solidFill>
                  <a:schemeClr val="tx1"/>
                </a:solidFill>
                <a:effectLst/>
                <a:latin typeface="+mn-lt"/>
                <a:ea typeface="MS PGothic" panose="020B0600070205080204" pitchFamily="34" charset="-128"/>
                <a:cs typeface="ＭＳ Ｐゴシック" charset="0"/>
              </a:rPr>
              <a:t>workflow</a:t>
            </a:r>
            <a:r>
              <a:rPr lang="es-ES" sz="1200" b="0" i="0" kern="1200" dirty="0">
                <a:solidFill>
                  <a:schemeClr val="tx1"/>
                </a:solidFill>
                <a:effectLst/>
                <a:latin typeface="+mn-lt"/>
                <a:ea typeface="MS PGothic" panose="020B0600070205080204" pitchFamily="34" charset="-128"/>
                <a:cs typeface="ＭＳ Ｐゴシック" charset="0"/>
              </a:rPr>
              <a:t> completo, se pueden estudiar dos alternativas:</a:t>
            </a:r>
          </a:p>
          <a:p>
            <a:pPr marL="1143000" lvl="2" indent="-228600">
              <a:buFont typeface="+mj-lt"/>
              <a:buAutoNum type="arabicPeriod"/>
            </a:pPr>
            <a:r>
              <a:rPr lang="es-ES" sz="1200" b="0" i="0" kern="1200" dirty="0">
                <a:solidFill>
                  <a:schemeClr val="tx1"/>
                </a:solidFill>
                <a:effectLst/>
                <a:latin typeface="+mn-lt"/>
                <a:ea typeface="MS PGothic" panose="020B0600070205080204" pitchFamily="34" charset="-128"/>
                <a:cs typeface="+mn-cs"/>
              </a:rPr>
              <a:t>Incluye una "rebanada" vertical simplificada de todo el flujo y añade iterativamente los detalles accesorios.</a:t>
            </a:r>
          </a:p>
          <a:p>
            <a:pPr marL="1143000" lvl="2" indent="-228600">
              <a:buFont typeface="+mj-lt"/>
              <a:buAutoNum type="arabicPeriod"/>
            </a:pPr>
            <a:r>
              <a:rPr lang="es-ES" sz="1200" b="0" i="0" kern="1200" dirty="0">
                <a:solidFill>
                  <a:schemeClr val="tx1"/>
                </a:solidFill>
                <a:effectLst/>
                <a:latin typeface="+mn-lt"/>
                <a:ea typeface="MS PGothic" panose="020B0600070205080204" pitchFamily="34" charset="-128"/>
                <a:cs typeface="+mn-cs"/>
              </a:rPr>
              <a:t>Incluye en una HU el primer y </a:t>
            </a:r>
            <a:r>
              <a:rPr lang="es-ES" sz="1200" b="0" i="0" kern="1200" dirty="0" err="1">
                <a:solidFill>
                  <a:schemeClr val="tx1"/>
                </a:solidFill>
                <a:effectLst/>
                <a:latin typeface="+mn-lt"/>
                <a:ea typeface="MS PGothic" panose="020B0600070205080204" pitchFamily="34" charset="-128"/>
                <a:cs typeface="+mn-cs"/>
              </a:rPr>
              <a:t>útlimo</a:t>
            </a:r>
            <a:r>
              <a:rPr lang="es-ES" sz="1200" b="0" i="0" kern="1200" dirty="0">
                <a:solidFill>
                  <a:schemeClr val="tx1"/>
                </a:solidFill>
                <a:effectLst/>
                <a:latin typeface="+mn-lt"/>
                <a:ea typeface="MS PGothic" panose="020B0600070205080204" pitchFamily="34" charset="-128"/>
                <a:cs typeface="+mn-cs"/>
              </a:rPr>
              <a:t> paso del flujo, y desarrolla iterativamente el flujo intermedio.</a:t>
            </a:r>
          </a:p>
          <a:p>
            <a:pPr marL="171450" indent="-171450">
              <a:buFont typeface="Arial" panose="020B0604020202020204" pitchFamily="34" charset="0"/>
              <a:buChar char="•"/>
            </a:pPr>
            <a:r>
              <a:rPr lang="es-ES" sz="1200" b="0" i="0" kern="1200" dirty="0">
                <a:solidFill>
                  <a:schemeClr val="tx1"/>
                </a:solidFill>
                <a:effectLst/>
                <a:latin typeface="+mn-lt"/>
                <a:ea typeface="MS PGothic" panose="020B0600070205080204" pitchFamily="34" charset="-128"/>
                <a:cs typeface="ＭＳ Ｐゴシック" charset="0"/>
              </a:rPr>
              <a:t>Divide la HU original de manera que primero se pueda desarrollar la funcionalidad en sí (hacer que funcione) y luego, en </a:t>
            </a:r>
            <a:r>
              <a:rPr lang="es-ES" sz="1200" b="0" i="0" kern="1200" dirty="0" err="1">
                <a:solidFill>
                  <a:schemeClr val="tx1"/>
                </a:solidFill>
                <a:effectLst/>
                <a:latin typeface="+mn-lt"/>
                <a:ea typeface="MS PGothic" panose="020B0600070205080204" pitchFamily="34" charset="-128"/>
                <a:cs typeface="ＭＳ Ｐゴシック" charset="0"/>
              </a:rPr>
              <a:t>HUs</a:t>
            </a:r>
            <a:r>
              <a:rPr lang="es-ES" sz="1200" b="0" i="0" kern="1200" dirty="0">
                <a:solidFill>
                  <a:schemeClr val="tx1"/>
                </a:solidFill>
                <a:effectLst/>
                <a:latin typeface="+mn-lt"/>
                <a:ea typeface="MS PGothic" panose="020B0600070205080204" pitchFamily="34" charset="-128"/>
                <a:cs typeface="ＭＳ Ｐゴシック" charset="0"/>
              </a:rPr>
              <a:t> posteriores puedas cumplir con esos requisitos no funcionales. Por ejemplo:</a:t>
            </a:r>
          </a:p>
          <a:p>
            <a:pPr marL="628650" lvl="1" indent="-171450">
              <a:buFont typeface="Arial" panose="020B0604020202020204" pitchFamily="34" charset="0"/>
              <a:buChar char="•"/>
            </a:pPr>
            <a:r>
              <a:rPr lang="es-ES" sz="1200" b="0" i="0" kern="1200" dirty="0">
                <a:solidFill>
                  <a:schemeClr val="tx1"/>
                </a:solidFill>
                <a:effectLst/>
                <a:latin typeface="+mn-lt"/>
                <a:ea typeface="MS PGothic" panose="020B0600070205080204" pitchFamily="34" charset="-128"/>
                <a:cs typeface="ＭＳ Ｐゴシック" charset="0"/>
              </a:rPr>
              <a:t>Mejora incremental del rendimiento.</a:t>
            </a:r>
          </a:p>
          <a:p>
            <a:pPr marL="628650" lvl="1" indent="-171450">
              <a:buFont typeface="Arial" panose="020B0604020202020204" pitchFamily="34" charset="0"/>
              <a:buChar char="•"/>
            </a:pPr>
            <a:r>
              <a:rPr lang="es-ES" sz="1200" b="0" i="0" kern="1200" dirty="0">
                <a:solidFill>
                  <a:schemeClr val="tx1"/>
                </a:solidFill>
                <a:effectLst/>
                <a:latin typeface="+mn-lt"/>
                <a:ea typeface="MS PGothic" panose="020B0600070205080204" pitchFamily="34" charset="-128"/>
                <a:cs typeface="ＭＳ Ｐゴシック" charset="0"/>
              </a:rPr>
              <a:t>Aumento incremental de la capacidad del sistema: Tamaño de archivos, duración de la sesión, número total de usuarios con acceso al sistema, concurrencia de usuarios, número de </a:t>
            </a:r>
            <a:r>
              <a:rPr lang="es-ES" sz="1200" b="0" i="0" kern="1200" dirty="0" err="1">
                <a:solidFill>
                  <a:schemeClr val="tx1"/>
                </a:solidFill>
                <a:effectLst/>
                <a:latin typeface="+mn-lt"/>
                <a:ea typeface="MS PGothic" panose="020B0600070205080204" pitchFamily="34" charset="-128"/>
                <a:cs typeface="ＭＳ Ｐゴシック" charset="0"/>
              </a:rPr>
              <a:t>items</a:t>
            </a:r>
            <a:r>
              <a:rPr lang="es-ES" sz="1200" b="0" i="0" kern="1200" dirty="0">
                <a:solidFill>
                  <a:schemeClr val="tx1"/>
                </a:solidFill>
                <a:effectLst/>
                <a:latin typeface="+mn-lt"/>
                <a:ea typeface="MS PGothic" panose="020B0600070205080204" pitchFamily="34" charset="-128"/>
                <a:cs typeface="ＭＳ Ｐゴシック" charset="0"/>
              </a:rPr>
              <a:t> (archivos o recursos) disponibles a un sólo usuario,...</a:t>
            </a:r>
          </a:p>
          <a:p>
            <a:pPr marL="171450" indent="-171450">
              <a:buFont typeface="Arial" panose="020B0604020202020204" pitchFamily="34" charset="0"/>
              <a:buChar char="•"/>
            </a:pPr>
            <a:r>
              <a:rPr lang="es-ES" sz="1200" b="0" i="0" kern="1200" dirty="0">
                <a:solidFill>
                  <a:schemeClr val="tx1"/>
                </a:solidFill>
                <a:effectLst/>
                <a:latin typeface="+mn-lt"/>
                <a:ea typeface="MS PGothic" panose="020B0600070205080204" pitchFamily="34" charset="-128"/>
                <a:cs typeface="ＭＳ Ｐゴシック" charset="0"/>
              </a:rPr>
              <a:t>Divide el núcleo sencillo (y de alto valor) y el complejo de la HU original, de manera que primero pueda desarrollarse el núcleo sencillo e iterativamente el complejo.</a:t>
            </a:r>
          </a:p>
          <a:p>
            <a:pPr marL="171450" indent="-171450">
              <a:buFont typeface="Arial" panose="020B0604020202020204" pitchFamily="34" charset="0"/>
              <a:buChar char="•"/>
            </a:pPr>
            <a:r>
              <a:rPr lang="es-ES" sz="1200" b="0" i="0" kern="1200" dirty="0">
                <a:solidFill>
                  <a:schemeClr val="tx1"/>
                </a:solidFill>
                <a:effectLst/>
                <a:latin typeface="+mn-lt"/>
                <a:ea typeface="MS PGothic" panose="020B0600070205080204" pitchFamily="34" charset="-128"/>
                <a:cs typeface="ＭＳ Ｐゴシック" charset="0"/>
              </a:rPr>
              <a:t>Divide la HU original por tipo de interfaz, de manera que con cada HU resultante se gestione un tipo de interfaz (</a:t>
            </a:r>
            <a:r>
              <a:rPr lang="es-ES" sz="1200" b="0" i="0" kern="1200" dirty="0" err="1">
                <a:solidFill>
                  <a:schemeClr val="tx1"/>
                </a:solidFill>
                <a:effectLst/>
                <a:latin typeface="+mn-lt"/>
                <a:ea typeface="MS PGothic" panose="020B0600070205080204" pitchFamily="34" charset="-128"/>
                <a:cs typeface="ＭＳ Ｐゴシック" charset="0"/>
              </a:rPr>
              <a:t>p.ej</a:t>
            </a:r>
            <a:r>
              <a:rPr lang="es-ES" sz="1200" b="0" i="0" kern="1200" dirty="0">
                <a:solidFill>
                  <a:schemeClr val="tx1"/>
                </a:solidFill>
                <a:effectLst/>
                <a:latin typeface="+mn-lt"/>
                <a:ea typeface="MS PGothic" panose="020B0600070205080204" pitchFamily="34" charset="-128"/>
                <a:cs typeface="ＭＳ Ｐゴシック" charset="0"/>
              </a:rPr>
              <a:t> tipo de buscador, versión o diferente hardware).</a:t>
            </a:r>
          </a:p>
          <a:p>
            <a:pPr marL="171450" indent="-171450">
              <a:buFont typeface="Arial" panose="020B0604020202020204" pitchFamily="34" charset="0"/>
              <a:buChar char="•"/>
            </a:pPr>
            <a:r>
              <a:rPr lang="es-ES" sz="1200" b="0" i="0" kern="1200" dirty="0">
                <a:solidFill>
                  <a:schemeClr val="tx1"/>
                </a:solidFill>
                <a:effectLst/>
                <a:latin typeface="+mn-lt"/>
                <a:ea typeface="MS PGothic" panose="020B0600070205080204" pitchFamily="34" charset="-128"/>
                <a:cs typeface="ＭＳ Ｐゴシック" charset="0"/>
              </a:rPr>
              <a:t>Intenta dividir la HU original de manera que se comience con una versión simplificada de la interfaz y se vaya añadiendo complejidad de manera iterativa (p. ej. inicialmente atacas una Interfaz mínima viable y en iteraciones posteriores se mejora el estilo).</a:t>
            </a:r>
          </a:p>
          <a:p>
            <a:pPr marL="171450" indent="-171450">
              <a:buFont typeface="Arial" panose="020B0604020202020204" pitchFamily="34" charset="0"/>
              <a:buChar char="•"/>
            </a:pPr>
            <a:r>
              <a:rPr lang="es-ES" sz="1200" b="0" i="0" kern="1200" dirty="0">
                <a:solidFill>
                  <a:schemeClr val="tx1"/>
                </a:solidFill>
                <a:effectLst/>
                <a:latin typeface="+mn-lt"/>
                <a:ea typeface="MS PGothic" panose="020B0600070205080204" pitchFamily="34" charset="-128"/>
                <a:cs typeface="ＭＳ Ｐゴシック" charset="0"/>
              </a:rPr>
              <a:t>Divide la HU original de manera que primero se gestione un tipo de dato o un set de datos e iterativamente se vaya ampliando la cobertura a los demás datos. </a:t>
            </a:r>
            <a:r>
              <a:rPr lang="es-ES" sz="1200" b="0" i="0" kern="1200" dirty="0" err="1">
                <a:solidFill>
                  <a:schemeClr val="tx1"/>
                </a:solidFill>
                <a:effectLst/>
                <a:latin typeface="+mn-lt"/>
                <a:ea typeface="MS PGothic" panose="020B0600070205080204" pitchFamily="34" charset="-128"/>
                <a:cs typeface="ＭＳ Ｐゴシック" charset="0"/>
              </a:rPr>
              <a:t>P.ej</a:t>
            </a:r>
            <a:r>
              <a:rPr lang="es-ES" sz="1200" b="0" i="0" kern="1200" dirty="0">
                <a:solidFill>
                  <a:schemeClr val="tx1"/>
                </a:solidFill>
                <a:effectLst/>
                <a:latin typeface="+mn-lt"/>
                <a:ea typeface="MS PGothic" panose="020B0600070205080204" pitchFamily="34" charset="-128"/>
                <a:cs typeface="ＭＳ Ｐゴシック" charset="0"/>
              </a:rPr>
              <a:t>:</a:t>
            </a:r>
          </a:p>
          <a:p>
            <a:pPr marL="628650" lvl="1" indent="-171450">
              <a:buFont typeface="Arial" panose="020B0604020202020204" pitchFamily="34" charset="0"/>
              <a:buChar char="•"/>
            </a:pPr>
            <a:r>
              <a:rPr lang="es-ES" sz="1200" b="0" i="0" kern="1200" dirty="0">
                <a:solidFill>
                  <a:schemeClr val="tx1"/>
                </a:solidFill>
                <a:effectLst/>
                <a:latin typeface="+mn-lt"/>
                <a:ea typeface="MS PGothic" panose="020B0600070205080204" pitchFamily="34" charset="-128"/>
                <a:cs typeface="ＭＳ Ｐゴシック" charset="0"/>
              </a:rPr>
              <a:t>Primero ataca registros válidos y posteriormente datos </a:t>
            </a:r>
            <a:r>
              <a:rPr lang="es-ES" sz="1200" b="0" i="0" kern="1200" dirty="0" err="1">
                <a:solidFill>
                  <a:schemeClr val="tx1"/>
                </a:solidFill>
                <a:effectLst/>
                <a:latin typeface="+mn-lt"/>
                <a:ea typeface="MS PGothic" panose="020B0600070205080204" pitchFamily="34" charset="-128"/>
                <a:cs typeface="ＭＳ Ｐゴシック" charset="0"/>
              </a:rPr>
              <a:t>invalidos</a:t>
            </a:r>
            <a:r>
              <a:rPr lang="es-ES" sz="1200" b="0" i="0" kern="1200" dirty="0">
                <a:solidFill>
                  <a:schemeClr val="tx1"/>
                </a:solidFill>
                <a:effectLst/>
                <a:latin typeface="+mn-lt"/>
                <a:ea typeface="MS PGothic" panose="020B0600070205080204" pitchFamily="34" charset="-128"/>
                <a:cs typeface="ＭＳ Ｐゴシック" charset="0"/>
              </a:rPr>
              <a:t>.</a:t>
            </a:r>
          </a:p>
          <a:p>
            <a:pPr marL="628650" lvl="1" indent="-171450">
              <a:buFont typeface="Arial" panose="020B0604020202020204" pitchFamily="34" charset="0"/>
              <a:buChar char="•"/>
            </a:pPr>
            <a:r>
              <a:rPr lang="es-ES" sz="1200" b="0" i="0" kern="1200" dirty="0">
                <a:solidFill>
                  <a:schemeClr val="tx1"/>
                </a:solidFill>
                <a:effectLst/>
                <a:latin typeface="+mn-lt"/>
                <a:ea typeface="MS PGothic" panose="020B0600070205080204" pitchFamily="34" charset="-128"/>
                <a:cs typeface="ＭＳ Ｐゴシック" charset="0"/>
              </a:rPr>
              <a:t>Trabaja primero en los datos más frecuentes y posteriormente lo complementas con otros más infrecuentes.</a:t>
            </a:r>
          </a:p>
          <a:p>
            <a:pPr marL="171450" lvl="0" indent="-171450">
              <a:buFont typeface="Arial" panose="020B0604020202020204" pitchFamily="34" charset="0"/>
              <a:buChar char="•"/>
            </a:pPr>
            <a:r>
              <a:rPr lang="es-ES" sz="1200" b="0" i="0" kern="1200" dirty="0">
                <a:solidFill>
                  <a:schemeClr val="tx1"/>
                </a:solidFill>
                <a:effectLst/>
                <a:latin typeface="+mn-lt"/>
                <a:ea typeface="MS PGothic" panose="020B0600070205080204" pitchFamily="34" charset="-128"/>
                <a:cs typeface="ＭＳ Ｐゴシック" charset="0"/>
              </a:rPr>
              <a:t>Divide la HU original de manera que se pueda hacer primero un subconjunto de las reglas y ampliar iterativamente con otras </a:t>
            </a:r>
            <a:r>
              <a:rPr lang="es-ES" sz="1200" b="0" i="0" kern="1200" dirty="0" err="1">
                <a:solidFill>
                  <a:schemeClr val="tx1"/>
                </a:solidFill>
                <a:effectLst/>
                <a:latin typeface="+mn-lt"/>
                <a:ea typeface="MS PGothic" panose="020B0600070205080204" pitchFamily="34" charset="-128"/>
                <a:cs typeface="ＭＳ Ｐゴシック" charset="0"/>
              </a:rPr>
              <a:t>HUs</a:t>
            </a:r>
            <a:r>
              <a:rPr lang="es-ES" sz="1200" b="0" i="0" kern="1200" dirty="0">
                <a:solidFill>
                  <a:schemeClr val="tx1"/>
                </a:solidFill>
                <a:effectLst/>
                <a:latin typeface="+mn-lt"/>
                <a:ea typeface="MS PGothic" panose="020B0600070205080204" pitchFamily="34" charset="-128"/>
                <a:cs typeface="ＭＳ Ｐゴシック" charset="0"/>
              </a:rPr>
              <a:t> el número de reglas cubiertas.</a:t>
            </a:r>
          </a:p>
          <a:p>
            <a:pPr marL="171450" lvl="0" indent="-171450">
              <a:buFont typeface="Arial" panose="020B0604020202020204" pitchFamily="34" charset="0"/>
              <a:buChar char="•"/>
            </a:pPr>
            <a:r>
              <a:rPr lang="es-ES" dirty="0">
                <a:effectLst/>
              </a:rPr>
              <a:t>Divide la HU original de manera que cada operación se recoja en una HU.</a:t>
            </a:r>
            <a:endParaRPr lang="es-ES" sz="1200" b="0" i="0" kern="1200" dirty="0">
              <a:solidFill>
                <a:schemeClr val="tx1"/>
              </a:solidFill>
              <a:effectLst/>
              <a:latin typeface="+mn-lt"/>
              <a:ea typeface="MS PGothic" panose="020B0600070205080204" pitchFamily="34" charset="-128"/>
              <a:cs typeface="ＭＳ Ｐゴシック" charset="0"/>
            </a:endParaRPr>
          </a:p>
          <a:p>
            <a:pPr marL="171450" indent="-171450">
              <a:buFont typeface="Arial" panose="020B0604020202020204" pitchFamily="34" charset="0"/>
              <a:buChar char="•"/>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22</a:t>
            </a:fld>
            <a:endParaRPr lang="es-ES" altLang="es-ES" dirty="0"/>
          </a:p>
        </p:txBody>
      </p:sp>
    </p:spTree>
    <p:extLst>
      <p:ext uri="{BB962C8B-B14F-4D97-AF65-F5344CB8AC3E}">
        <p14:creationId xmlns:p14="http://schemas.microsoft.com/office/powerpoint/2010/main" val="24819817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r>
              <a:rPr lang="es-ES" sz="1200" b="0" i="0" kern="1200" dirty="0">
                <a:solidFill>
                  <a:schemeClr val="tx1"/>
                </a:solidFill>
                <a:effectLst/>
                <a:latin typeface="+mn-lt"/>
                <a:ea typeface="MS PGothic" panose="020B0600070205080204" pitchFamily="34" charset="-128"/>
                <a:cs typeface="ＭＳ Ｐゴシック" charset="0"/>
              </a:rPr>
              <a:t>Cuando el tamaño/complejidad de una HU resida en la falta de conocimiento de la misma o, incluso, seamos incapaces de dividir la misma, planifica un </a:t>
            </a:r>
            <a:r>
              <a:rPr lang="es-ES" sz="1200" b="0" i="0" kern="1200" dirty="0" err="1">
                <a:solidFill>
                  <a:schemeClr val="tx1"/>
                </a:solidFill>
                <a:effectLst/>
                <a:latin typeface="+mn-lt"/>
                <a:ea typeface="MS PGothic" panose="020B0600070205080204" pitchFamily="34" charset="-128"/>
                <a:cs typeface="ＭＳ Ｐゴシック" charset="0"/>
              </a:rPr>
              <a:t>Spike</a:t>
            </a:r>
            <a:r>
              <a:rPr lang="es-ES" sz="1200" b="0" i="0" kern="1200" dirty="0">
                <a:solidFill>
                  <a:schemeClr val="tx1"/>
                </a:solidFill>
                <a:effectLst/>
                <a:latin typeface="+mn-lt"/>
                <a:ea typeface="MS PGothic" panose="020B0600070205080204" pitchFamily="34" charset="-128"/>
                <a:cs typeface="ＭＳ Ｐゴシック" charset="0"/>
              </a:rPr>
              <a:t> (una reserva de tiempo para investigar) para ayudar a mejorar el entendimiento de la HU. Esto puede ayudar a estimar el esfuerzo restante y/o dilucidar caminos adicionales para la división de la misma.</a:t>
            </a:r>
          </a:p>
          <a:p>
            <a:pPr marL="171450" indent="-171450">
              <a:buFont typeface="Arial" panose="020B0604020202020204" pitchFamily="34" charset="0"/>
              <a:buChar char="•"/>
            </a:pPr>
            <a:r>
              <a:rPr lang="es-ES" sz="1200" b="0" i="0" kern="1200" dirty="0">
                <a:solidFill>
                  <a:schemeClr val="tx1"/>
                </a:solidFill>
                <a:effectLst/>
                <a:latin typeface="+mn-lt"/>
                <a:ea typeface="MS PGothic" panose="020B0600070205080204" pitchFamily="34" charset="-128"/>
                <a:cs typeface="ＭＳ Ｐゴシック" charset="0"/>
              </a:rPr>
              <a:t>En estos casos es recomendable comenzar la división de </a:t>
            </a:r>
            <a:r>
              <a:rPr lang="es-ES" sz="1200" b="0" i="0" kern="1200" dirty="0" err="1">
                <a:solidFill>
                  <a:schemeClr val="tx1"/>
                </a:solidFill>
                <a:effectLst/>
                <a:latin typeface="+mn-lt"/>
                <a:ea typeface="MS PGothic" panose="020B0600070205080204" pitchFamily="34" charset="-128"/>
                <a:cs typeface="ＭＳ Ｐゴシック" charset="0"/>
              </a:rPr>
              <a:t>HUs</a:t>
            </a:r>
            <a:r>
              <a:rPr lang="es-ES" sz="1200" b="0" i="0" kern="1200" dirty="0">
                <a:solidFill>
                  <a:schemeClr val="tx1"/>
                </a:solidFill>
                <a:effectLst/>
                <a:latin typeface="+mn-lt"/>
                <a:ea typeface="MS PGothic" panose="020B0600070205080204" pitchFamily="34" charset="-128"/>
                <a:cs typeface="ＭＳ Ｐゴシック" charset="0"/>
              </a:rPr>
              <a:t> por aquellas que modelen los Outputs finales del sistema en lugar de los inputs o procesos intermedios (p.ej. inicialmente centrarse en el reporte final de una funcionalidad en lugar de comenzar la división por los formularios de registro que conducen a dichos reportes).</a:t>
            </a:r>
          </a:p>
          <a:p>
            <a:pPr marL="171450" indent="-171450">
              <a:buFont typeface="Arial" panose="020B0604020202020204" pitchFamily="34" charset="0"/>
              <a:buChar char="•"/>
            </a:pPr>
            <a:r>
              <a:rPr lang="es-ES" sz="1200" b="0" i="0" kern="1200" dirty="0">
                <a:solidFill>
                  <a:schemeClr val="tx1"/>
                </a:solidFill>
                <a:effectLst/>
                <a:latin typeface="+mn-lt"/>
                <a:ea typeface="MS PGothic" panose="020B0600070205080204" pitchFamily="34" charset="-128"/>
                <a:cs typeface="ＭＳ Ｐゴシック" charset="0"/>
              </a:rPr>
              <a:t>Divide la HU original en función de los segmentos de usuarios a los que se pretende servir. La segmentación de clientes puede realizarse en base a múltiples dimensiones, las cuales a su vez dependerán del tipo de producto/funcionalidad que pretenda desarrollarse:</a:t>
            </a:r>
          </a:p>
          <a:p>
            <a:pPr marL="628650" lvl="1" indent="-171450">
              <a:buFont typeface="Arial" panose="020B0604020202020204" pitchFamily="34" charset="0"/>
              <a:buChar char="•"/>
            </a:pPr>
            <a:r>
              <a:rPr lang="es-ES" sz="1200" b="0" i="0" kern="1200" dirty="0">
                <a:solidFill>
                  <a:schemeClr val="tx1"/>
                </a:solidFill>
                <a:effectLst/>
                <a:latin typeface="+mn-lt"/>
                <a:ea typeface="MS PGothic" panose="020B0600070205080204" pitchFamily="34" charset="-128"/>
                <a:cs typeface="ＭＳ Ｐゴシック" charset="0"/>
              </a:rPr>
              <a:t>Productos de consumo: territorio, edad, competencias, localización (casa, trabajo o en itinerario), ocupación, necesidades,...</a:t>
            </a:r>
          </a:p>
          <a:p>
            <a:pPr marL="628650" lvl="1" indent="-171450">
              <a:buFont typeface="Arial" panose="020B0604020202020204" pitchFamily="34" charset="0"/>
              <a:buChar char="•"/>
            </a:pPr>
            <a:r>
              <a:rPr lang="es-ES" sz="1200" b="0" i="0" kern="1200" dirty="0">
                <a:solidFill>
                  <a:schemeClr val="tx1"/>
                </a:solidFill>
                <a:effectLst/>
                <a:latin typeface="+mn-lt"/>
                <a:ea typeface="MS PGothic" panose="020B0600070205080204" pitchFamily="34" charset="-128"/>
                <a:cs typeface="ＭＳ Ｐゴシック" charset="0"/>
              </a:rPr>
              <a:t>Aplicaciones IT corporativas internas: tipo de trabajo, departamento,...</a:t>
            </a:r>
          </a:p>
          <a:p>
            <a:pPr marL="171450" lvl="0" indent="-171450">
              <a:buFont typeface="Arial" panose="020B0604020202020204" pitchFamily="34" charset="0"/>
              <a:buChar char="•"/>
            </a:pPr>
            <a:r>
              <a:rPr lang="es-ES" sz="1200" b="0" i="0" kern="1200" dirty="0">
                <a:solidFill>
                  <a:schemeClr val="tx1"/>
                </a:solidFill>
                <a:effectLst/>
                <a:latin typeface="+mn-lt"/>
                <a:ea typeface="MS PGothic" panose="020B0600070205080204" pitchFamily="34" charset="-128"/>
                <a:cs typeface="ＭＳ Ｐゴシック" charset="0"/>
              </a:rPr>
              <a:t>En estos casos, las ventanas de entradas de datos suelen ser foco de atención inicial debido a que es necesario tener los datos antes de que se procesen. Sin embargo la entrega de valor no reside en los "inputs" del producto, sino en los "outputs". Por ello en estos casos puede ser recomendable orientar la división de </a:t>
            </a:r>
            <a:r>
              <a:rPr lang="es-ES" sz="1200" b="0" i="0" kern="1200" dirty="0" err="1">
                <a:solidFill>
                  <a:schemeClr val="tx1"/>
                </a:solidFill>
                <a:effectLst/>
                <a:latin typeface="+mn-lt"/>
                <a:ea typeface="MS PGothic" panose="020B0600070205080204" pitchFamily="34" charset="-128"/>
                <a:cs typeface="ＭＳ Ｐゴシック" charset="0"/>
              </a:rPr>
              <a:t>HUs</a:t>
            </a:r>
            <a:r>
              <a:rPr lang="es-ES" sz="1200" b="0" i="0" kern="1200" dirty="0">
                <a:solidFill>
                  <a:schemeClr val="tx1"/>
                </a:solidFill>
                <a:effectLst/>
                <a:latin typeface="+mn-lt"/>
                <a:ea typeface="MS PGothic" panose="020B0600070205080204" pitchFamily="34" charset="-128"/>
                <a:cs typeface="ＭＳ Ｐゴシック" charset="0"/>
              </a:rPr>
              <a:t> de manera que en las primeras iteraciones los datos de referencia sean "</a:t>
            </a:r>
            <a:r>
              <a:rPr lang="es-ES" sz="1200" b="0" i="0" kern="1200" dirty="0" err="1">
                <a:solidFill>
                  <a:schemeClr val="tx1"/>
                </a:solidFill>
                <a:effectLst/>
                <a:latin typeface="+mn-lt"/>
                <a:ea typeface="MS PGothic" panose="020B0600070205080204" pitchFamily="34" charset="-128"/>
                <a:cs typeface="ＭＳ Ｐゴシック" charset="0"/>
              </a:rPr>
              <a:t>hard</a:t>
            </a:r>
            <a:r>
              <a:rPr lang="es-ES" sz="1200" b="0" i="0" kern="1200" dirty="0">
                <a:solidFill>
                  <a:schemeClr val="tx1"/>
                </a:solidFill>
                <a:effectLst/>
                <a:latin typeface="+mn-lt"/>
                <a:ea typeface="MS PGothic" panose="020B0600070205080204" pitchFamily="34" charset="-128"/>
                <a:cs typeface="ＭＳ Ｐゴシック" charset="0"/>
              </a:rPr>
              <a:t> </a:t>
            </a:r>
            <a:r>
              <a:rPr lang="es-ES" sz="1200" b="0" i="0" kern="1200" dirty="0" err="1">
                <a:solidFill>
                  <a:schemeClr val="tx1"/>
                </a:solidFill>
                <a:effectLst/>
                <a:latin typeface="+mn-lt"/>
                <a:ea typeface="MS PGothic" panose="020B0600070205080204" pitchFamily="34" charset="-128"/>
                <a:cs typeface="ＭＳ Ｐゴシック" charset="0"/>
              </a:rPr>
              <a:t>coded</a:t>
            </a:r>
            <a:r>
              <a:rPr lang="es-ES" sz="1200" b="0" i="0" kern="1200" dirty="0">
                <a:solidFill>
                  <a:schemeClr val="tx1"/>
                </a:solidFill>
                <a:effectLst/>
                <a:latin typeface="+mn-lt"/>
                <a:ea typeface="MS PGothic" panose="020B0600070205080204" pitchFamily="34" charset="-128"/>
                <a:cs typeface="ＭＳ Ｐゴシック" charset="0"/>
              </a:rPr>
              <a:t>" en lugar de hacer importaciones dinámicas desde las fuentes oficiales e ir iterativamente conectando los campos de entrada definidos con las fuentes de datos relevantes.</a:t>
            </a:r>
          </a:p>
          <a:p>
            <a:pPr marL="171450" lvl="0" indent="-171450">
              <a:buFont typeface="Arial" panose="020B0604020202020204" pitchFamily="34" charset="0"/>
              <a:buChar char="•"/>
            </a:pPr>
            <a:r>
              <a:rPr lang="es-ES" sz="1200" b="0" i="0" kern="1200" dirty="0">
                <a:solidFill>
                  <a:schemeClr val="tx1"/>
                </a:solidFill>
                <a:effectLst/>
                <a:latin typeface="+mn-lt"/>
                <a:ea typeface="MS PGothic" panose="020B0600070205080204" pitchFamily="34" charset="-128"/>
                <a:cs typeface="ＭＳ Ｐゴシック" charset="0"/>
              </a:rPr>
              <a:t>Divide la HU original de manera que se obtenga una HU por cada tipo de reporte (p.ej. PDF, Excel, otros formatos), siendo la primera HU la que procese los datos y genere el "output" más simple.</a:t>
            </a:r>
          </a:p>
          <a:p>
            <a:pPr marL="171450" indent="-171450">
              <a:buFont typeface="Arial" panose="020B0604020202020204" pitchFamily="34" charset="0"/>
              <a:buChar char="•"/>
            </a:pPr>
            <a:r>
              <a:rPr lang="es-ES" sz="1200" b="0" i="0" kern="1200" dirty="0">
                <a:solidFill>
                  <a:schemeClr val="tx1"/>
                </a:solidFill>
                <a:effectLst/>
                <a:latin typeface="+mn-lt"/>
                <a:ea typeface="MS PGothic" panose="020B0600070205080204" pitchFamily="34" charset="-128"/>
                <a:cs typeface="ＭＳ Ｐゴシック" charset="0"/>
              </a:rPr>
              <a:t>En lugar de proporcionar usabilidad a los usuarios, céntrate inicialmente en proporcionar utilidad básica (interacción limitada del usuario con la herramienta). La extracción de utilidad básica normalmente requiere de la ejecución de procesos semiautomáticos o de chequeos para verificar inconsistencia de datos. Ejemplos de esta estrategia:</a:t>
            </a:r>
          </a:p>
          <a:p>
            <a:pPr marL="628650" lvl="1" indent="-171450">
              <a:buFont typeface="Arial" panose="020B0604020202020204" pitchFamily="34" charset="0"/>
              <a:buChar char="•"/>
            </a:pPr>
            <a:r>
              <a:rPr lang="es-ES" sz="1200" b="0" i="0" kern="1200" dirty="0">
                <a:solidFill>
                  <a:schemeClr val="tx1"/>
                </a:solidFill>
                <a:effectLst/>
                <a:latin typeface="+mn-lt"/>
                <a:ea typeface="MS PGothic" panose="020B0600070205080204" pitchFamily="34" charset="-128"/>
                <a:cs typeface="ＭＳ Ｐゴシック" charset="0"/>
              </a:rPr>
              <a:t>Evitar utilizar formularios previamente rellenos y pedir al usuario introducir toda la </a:t>
            </a:r>
            <a:r>
              <a:rPr lang="es-ES" sz="1200" b="0" i="0" kern="1200" dirty="0" err="1">
                <a:solidFill>
                  <a:schemeClr val="tx1"/>
                </a:solidFill>
                <a:effectLst/>
                <a:latin typeface="+mn-lt"/>
                <a:ea typeface="MS PGothic" panose="020B0600070205080204" pitchFamily="34" charset="-128"/>
                <a:cs typeface="ＭＳ Ｐゴシック" charset="0"/>
              </a:rPr>
              <a:t>info</a:t>
            </a:r>
            <a:r>
              <a:rPr lang="es-ES" sz="1200" b="0" i="0" kern="1200" dirty="0">
                <a:solidFill>
                  <a:schemeClr val="tx1"/>
                </a:solidFill>
                <a:effectLst/>
                <a:latin typeface="+mn-lt"/>
                <a:ea typeface="MS PGothic" panose="020B0600070205080204" pitchFamily="34" charset="-128"/>
                <a:cs typeface="ＭＳ Ｐゴシック" charset="0"/>
              </a:rPr>
              <a:t>. cada vez que sea necesario.</a:t>
            </a:r>
          </a:p>
          <a:p>
            <a:pPr marL="628650" lvl="1" indent="-171450">
              <a:buFont typeface="Arial" panose="020B0604020202020204" pitchFamily="34" charset="0"/>
              <a:buChar char="•"/>
            </a:pPr>
            <a:r>
              <a:rPr lang="es-ES" sz="1200" b="0" i="0" kern="1200" dirty="0">
                <a:solidFill>
                  <a:schemeClr val="tx1"/>
                </a:solidFill>
                <a:effectLst/>
                <a:latin typeface="+mn-lt"/>
                <a:ea typeface="MS PGothic" panose="020B0600070205080204" pitchFamily="34" charset="-128"/>
                <a:cs typeface="ＭＳ Ｐゴシック" charset="0"/>
              </a:rPr>
              <a:t>En lugar de permitir la selección de varios </a:t>
            </a:r>
            <a:r>
              <a:rPr lang="es-ES" sz="1200" b="0" i="0" kern="1200" dirty="0" err="1">
                <a:solidFill>
                  <a:schemeClr val="tx1"/>
                </a:solidFill>
                <a:effectLst/>
                <a:latin typeface="+mn-lt"/>
                <a:ea typeface="MS PGothic" panose="020B0600070205080204" pitchFamily="34" charset="-128"/>
                <a:cs typeface="ＭＳ Ｐゴシック" charset="0"/>
              </a:rPr>
              <a:t>items</a:t>
            </a:r>
            <a:r>
              <a:rPr lang="es-ES" sz="1200" b="0" i="0" kern="1200" dirty="0">
                <a:solidFill>
                  <a:schemeClr val="tx1"/>
                </a:solidFill>
                <a:effectLst/>
                <a:latin typeface="+mn-lt"/>
                <a:ea typeface="MS PGothic" panose="020B0600070205080204" pitchFamily="34" charset="-128"/>
                <a:cs typeface="ＭＳ Ｐゴシック" charset="0"/>
              </a:rPr>
              <a:t> a la vez, restringir la selección a un </a:t>
            </a:r>
            <a:r>
              <a:rPr lang="es-ES" sz="1200" b="0" i="0" kern="1200" dirty="0" err="1">
                <a:solidFill>
                  <a:schemeClr val="tx1"/>
                </a:solidFill>
                <a:effectLst/>
                <a:latin typeface="+mn-lt"/>
                <a:ea typeface="MS PGothic" panose="020B0600070205080204" pitchFamily="34" charset="-128"/>
                <a:cs typeface="ＭＳ Ｐゴシック" charset="0"/>
              </a:rPr>
              <a:t>item</a:t>
            </a:r>
            <a:r>
              <a:rPr lang="es-ES" sz="1200" b="0" i="0" kern="1200" dirty="0">
                <a:solidFill>
                  <a:schemeClr val="tx1"/>
                </a:solidFill>
                <a:effectLst/>
                <a:latin typeface="+mn-lt"/>
                <a:ea typeface="MS PGothic" panose="020B0600070205080204" pitchFamily="34" charset="-128"/>
                <a:cs typeface="ＭＳ Ｐゴシック" charset="0"/>
              </a:rPr>
              <a:t> cada vez.</a:t>
            </a:r>
          </a:p>
          <a:p>
            <a:pPr marL="0" lvl="0" indent="0">
              <a:buFont typeface="Arial" panose="020B0604020202020204" pitchFamily="34" charset="0"/>
              <a:buNone/>
            </a:pPr>
            <a:r>
              <a:rPr lang="es-ES" sz="1200" b="0" i="0" kern="1200" dirty="0">
                <a:solidFill>
                  <a:schemeClr val="tx1"/>
                </a:solidFill>
                <a:effectLst/>
                <a:latin typeface="+mn-lt"/>
                <a:ea typeface="MS PGothic" panose="020B0600070205080204" pitchFamily="34" charset="-128"/>
                <a:cs typeface="ＭＳ Ｐゴシック" charset="0"/>
              </a:rPr>
              <a:t>	Esta estrategia es arriesgada especialmente en aquellos productos en los que la experiencia de usuario es un punto crítico. Por ello, se recomienda utilizarla en dos situaciones: cuando quiere testearse la utilidad de trasfondo o cuando es necesario implementar un proceso urgentemente y los usuarios pueden sobrevivir con una interacción limitada.</a:t>
            </a:r>
          </a:p>
          <a:p>
            <a:pPr marL="171450" lvl="0" indent="-171450">
              <a:buFont typeface="Arial" panose="020B0604020202020204" pitchFamily="34" charset="0"/>
              <a:buChar char="•"/>
            </a:pPr>
            <a:r>
              <a:rPr lang="es-ES" sz="1200" b="0" i="0" kern="1200" dirty="0">
                <a:solidFill>
                  <a:schemeClr val="tx1"/>
                </a:solidFill>
                <a:effectLst/>
                <a:latin typeface="+mn-lt"/>
                <a:ea typeface="MS PGothic" panose="020B0600070205080204" pitchFamily="34" charset="-128"/>
                <a:cs typeface="ＭＳ Ｐゴシック" charset="0"/>
              </a:rPr>
              <a:t>En estos casos otra alternativa para mejorar la división y entendimiento de la HU es utilizar el método de la </a:t>
            </a:r>
            <a:r>
              <a:rPr lang="es-ES" sz="1200" b="0" i="0" u="none" strike="noStrike" kern="1200" dirty="0">
                <a:solidFill>
                  <a:schemeClr val="tx1"/>
                </a:solidFill>
                <a:effectLst/>
                <a:latin typeface="+mn-lt"/>
                <a:ea typeface="MS PGothic" panose="020B0600070205080204" pitchFamily="34" charset="-128"/>
                <a:cs typeface="ＭＳ Ｐゴシック" charset="0"/>
                <a:hlinkClick r:id="rId3"/>
              </a:rPr>
              <a:t>hamburguesa.</a:t>
            </a:r>
            <a:endParaRPr lang="es-ES" sz="1200" b="0" i="0" kern="1200" dirty="0">
              <a:solidFill>
                <a:schemeClr val="tx1"/>
              </a:solidFill>
              <a:effectLst/>
              <a:latin typeface="+mn-lt"/>
              <a:ea typeface="MS PGothic" panose="020B0600070205080204" pitchFamily="34" charset="-128"/>
              <a:cs typeface="ＭＳ Ｐゴシック" charset="0"/>
            </a:endParaRPr>
          </a:p>
          <a:p>
            <a:pPr marL="171450" indent="-171450">
              <a:buFont typeface="Arial" panose="020B0604020202020204" pitchFamily="34" charset="0"/>
              <a:buChar char="•"/>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23</a:t>
            </a:fld>
            <a:endParaRPr lang="es-ES" altLang="es-ES" dirty="0"/>
          </a:p>
        </p:txBody>
      </p:sp>
    </p:spTree>
    <p:extLst>
      <p:ext uri="{BB962C8B-B14F-4D97-AF65-F5344CB8AC3E}">
        <p14:creationId xmlns:p14="http://schemas.microsoft.com/office/powerpoint/2010/main" val="2721333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24</a:t>
            </a:fld>
            <a:endParaRPr lang="es-ES" altLang="es-ES" dirty="0"/>
          </a:p>
        </p:txBody>
      </p:sp>
    </p:spTree>
    <p:extLst>
      <p:ext uri="{BB962C8B-B14F-4D97-AF65-F5344CB8AC3E}">
        <p14:creationId xmlns:p14="http://schemas.microsoft.com/office/powerpoint/2010/main" val="32779974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25</a:t>
            </a:fld>
            <a:endParaRPr lang="es-ES" altLang="es-ES" dirty="0"/>
          </a:p>
        </p:txBody>
      </p:sp>
    </p:spTree>
    <p:extLst>
      <p:ext uri="{BB962C8B-B14F-4D97-AF65-F5344CB8AC3E}">
        <p14:creationId xmlns:p14="http://schemas.microsoft.com/office/powerpoint/2010/main" val="22690672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26</a:t>
            </a:fld>
            <a:endParaRPr lang="es-ES" altLang="es-ES" dirty="0"/>
          </a:p>
        </p:txBody>
      </p:sp>
    </p:spTree>
    <p:extLst>
      <p:ext uri="{BB962C8B-B14F-4D97-AF65-F5344CB8AC3E}">
        <p14:creationId xmlns:p14="http://schemas.microsoft.com/office/powerpoint/2010/main" val="23994506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r>
              <a:rPr lang="es-ES" baseline="0" dirty="0"/>
              <a:t>Tiempo que estás planificando. NO contenido para estar de vacaciones 1 mes.</a:t>
            </a:r>
          </a:p>
          <a:p>
            <a:pPr marL="0" indent="0">
              <a:buFont typeface="Arial" panose="020B0604020202020204" pitchFamily="34" charset="0"/>
              <a:buNone/>
            </a:pPr>
            <a:r>
              <a:rPr lang="es-ES" baseline="0" dirty="0"/>
              <a:t>NOTA: Aunque vamos a estimar cada tarea para encajarla dentro de 1 mes, esto NO supone un ejercicio real de estimación de </a:t>
            </a:r>
            <a:r>
              <a:rPr lang="es-ES" baseline="0" dirty="0" err="1"/>
              <a:t>Hus</a:t>
            </a:r>
            <a:r>
              <a:rPr lang="es-ES" baseline="0" dirty="0"/>
              <a:t>, ya que la </a:t>
            </a:r>
            <a:r>
              <a:rPr lang="es-ES" baseline="0" dirty="0" err="1"/>
              <a:t>HUs</a:t>
            </a:r>
            <a:r>
              <a:rPr lang="es-ES" baseline="0" dirty="0"/>
              <a:t> no se estimarán teniendo en cuenta sólo el tiempo.</a:t>
            </a:r>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27</a:t>
            </a:fld>
            <a:endParaRPr lang="es-ES" altLang="es-ES" dirty="0"/>
          </a:p>
        </p:txBody>
      </p:sp>
    </p:spTree>
    <p:extLst>
      <p:ext uri="{BB962C8B-B14F-4D97-AF65-F5344CB8AC3E}">
        <p14:creationId xmlns:p14="http://schemas.microsoft.com/office/powerpoint/2010/main" val="12877778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28</a:t>
            </a:fld>
            <a:endParaRPr lang="es-ES" altLang="es-ES" dirty="0"/>
          </a:p>
        </p:txBody>
      </p:sp>
    </p:spTree>
    <p:extLst>
      <p:ext uri="{BB962C8B-B14F-4D97-AF65-F5344CB8AC3E}">
        <p14:creationId xmlns:p14="http://schemas.microsoft.com/office/powerpoint/2010/main" val="23855333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29</a:t>
            </a:fld>
            <a:endParaRPr lang="es-ES" altLang="es-ES" dirty="0"/>
          </a:p>
        </p:txBody>
      </p:sp>
    </p:spTree>
    <p:extLst>
      <p:ext uri="{BB962C8B-B14F-4D97-AF65-F5344CB8AC3E}">
        <p14:creationId xmlns:p14="http://schemas.microsoft.com/office/powerpoint/2010/main" val="26655667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3</a:t>
            </a:fld>
            <a:endParaRPr lang="es-ES" altLang="es-ES" dirty="0"/>
          </a:p>
        </p:txBody>
      </p:sp>
    </p:spTree>
    <p:extLst>
      <p:ext uri="{BB962C8B-B14F-4D97-AF65-F5344CB8AC3E}">
        <p14:creationId xmlns:p14="http://schemas.microsoft.com/office/powerpoint/2010/main" val="1274213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30</a:t>
            </a:fld>
            <a:endParaRPr lang="es-ES" altLang="es-ES" dirty="0"/>
          </a:p>
        </p:txBody>
      </p:sp>
    </p:spTree>
    <p:extLst>
      <p:ext uri="{BB962C8B-B14F-4D97-AF65-F5344CB8AC3E}">
        <p14:creationId xmlns:p14="http://schemas.microsoft.com/office/powerpoint/2010/main" val="23994506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31</a:t>
            </a:fld>
            <a:endParaRPr lang="es-ES" altLang="es-ES" dirty="0"/>
          </a:p>
        </p:txBody>
      </p:sp>
    </p:spTree>
    <p:extLst>
      <p:ext uri="{BB962C8B-B14F-4D97-AF65-F5344CB8AC3E}">
        <p14:creationId xmlns:p14="http://schemas.microsoft.com/office/powerpoint/2010/main" val="26839937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r>
              <a:rPr lang="es-ES" baseline="0" dirty="0"/>
              <a:t>2. Intentar sacar 25-30 tareas. Que sea los más </a:t>
            </a:r>
            <a:r>
              <a:rPr lang="es-ES" baseline="0" dirty="0" err="1"/>
              <a:t>granularizadas</a:t>
            </a:r>
            <a:r>
              <a:rPr lang="es-ES" baseline="0" dirty="0"/>
              <a:t> posible.</a:t>
            </a:r>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32</a:t>
            </a:fld>
            <a:endParaRPr lang="es-ES" altLang="es-ES" dirty="0"/>
          </a:p>
        </p:txBody>
      </p:sp>
    </p:spTree>
    <p:extLst>
      <p:ext uri="{BB962C8B-B14F-4D97-AF65-F5344CB8AC3E}">
        <p14:creationId xmlns:p14="http://schemas.microsoft.com/office/powerpoint/2010/main" val="30188597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33</a:t>
            </a:fld>
            <a:endParaRPr lang="es-ES" altLang="es-ES" dirty="0"/>
          </a:p>
        </p:txBody>
      </p:sp>
    </p:spTree>
    <p:extLst>
      <p:ext uri="{BB962C8B-B14F-4D97-AF65-F5344CB8AC3E}">
        <p14:creationId xmlns:p14="http://schemas.microsoft.com/office/powerpoint/2010/main" val="38290147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34</a:t>
            </a:fld>
            <a:endParaRPr lang="es-ES" altLang="es-ES" dirty="0"/>
          </a:p>
        </p:txBody>
      </p:sp>
    </p:spTree>
    <p:extLst>
      <p:ext uri="{BB962C8B-B14F-4D97-AF65-F5344CB8AC3E}">
        <p14:creationId xmlns:p14="http://schemas.microsoft.com/office/powerpoint/2010/main" val="37966553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35</a:t>
            </a:fld>
            <a:endParaRPr lang="es-ES" altLang="es-ES" dirty="0"/>
          </a:p>
        </p:txBody>
      </p:sp>
    </p:spTree>
    <p:extLst>
      <p:ext uri="{BB962C8B-B14F-4D97-AF65-F5344CB8AC3E}">
        <p14:creationId xmlns:p14="http://schemas.microsoft.com/office/powerpoint/2010/main" val="16321874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36</a:t>
            </a:fld>
            <a:endParaRPr lang="es-ES" altLang="es-ES" dirty="0"/>
          </a:p>
        </p:txBody>
      </p:sp>
    </p:spTree>
    <p:extLst>
      <p:ext uri="{BB962C8B-B14F-4D97-AF65-F5344CB8AC3E}">
        <p14:creationId xmlns:p14="http://schemas.microsoft.com/office/powerpoint/2010/main" val="31308315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68275" y="1071563"/>
            <a:ext cx="9536113" cy="5364162"/>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C124E9A4-DB67-4D2A-BED2-07E78F4E284D}" type="slidenum">
              <a:rPr lang="es-ES" altLang="es-ES" smtClean="0"/>
              <a:pPr/>
              <a:t>37</a:t>
            </a:fld>
            <a:endParaRPr lang="es-ES" altLang="es-ES" dirty="0"/>
          </a:p>
        </p:txBody>
      </p:sp>
    </p:spTree>
    <p:extLst>
      <p:ext uri="{BB962C8B-B14F-4D97-AF65-F5344CB8AC3E}">
        <p14:creationId xmlns:p14="http://schemas.microsoft.com/office/powerpoint/2010/main" val="30661358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68275" y="1071563"/>
            <a:ext cx="9536113" cy="5364162"/>
          </a:xfrm>
        </p:spPr>
      </p:sp>
      <p:sp>
        <p:nvSpPr>
          <p:cNvPr id="3" name="Marcador de notas 2"/>
          <p:cNvSpPr>
            <a:spLocks noGrp="1"/>
          </p:cNvSpPr>
          <p:nvPr>
            <p:ph type="body" idx="1"/>
          </p:nvPr>
        </p:nvSpPr>
        <p:spPr/>
        <p:txBody>
          <a:bodyPr/>
          <a:lstStyle/>
          <a:p>
            <a:endParaRPr lang="es-ES" b="0" dirty="0">
              <a:effectLst/>
            </a:endParaRPr>
          </a:p>
        </p:txBody>
      </p:sp>
      <p:sp>
        <p:nvSpPr>
          <p:cNvPr id="4" name="Marcador de número de diapositiva 3"/>
          <p:cNvSpPr>
            <a:spLocks noGrp="1"/>
          </p:cNvSpPr>
          <p:nvPr>
            <p:ph type="sldNum" sz="quarter" idx="10"/>
          </p:nvPr>
        </p:nvSpPr>
        <p:spPr/>
        <p:txBody>
          <a:bodyPr/>
          <a:lstStyle/>
          <a:p>
            <a:fld id="{C124E9A4-DB67-4D2A-BED2-07E78F4E284D}" type="slidenum">
              <a:rPr lang="es-ES" altLang="es-ES" smtClean="0"/>
              <a:pPr/>
              <a:t>38</a:t>
            </a:fld>
            <a:endParaRPr lang="es-ES" altLang="es-ES" dirty="0"/>
          </a:p>
        </p:txBody>
      </p:sp>
    </p:spTree>
    <p:extLst>
      <p:ext uri="{BB962C8B-B14F-4D97-AF65-F5344CB8AC3E}">
        <p14:creationId xmlns:p14="http://schemas.microsoft.com/office/powerpoint/2010/main" val="33238630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68275" y="1071563"/>
            <a:ext cx="9536113" cy="5364162"/>
          </a:xfrm>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124E9A4-DB67-4D2A-BED2-07E78F4E284D}" type="slidenum">
              <a:rPr lang="es-ES" altLang="es-ES" smtClean="0"/>
              <a:pPr/>
              <a:t>39</a:t>
            </a:fld>
            <a:endParaRPr lang="es-ES" altLang="es-ES" dirty="0"/>
          </a:p>
        </p:txBody>
      </p:sp>
    </p:spTree>
    <p:extLst>
      <p:ext uri="{BB962C8B-B14F-4D97-AF65-F5344CB8AC3E}">
        <p14:creationId xmlns:p14="http://schemas.microsoft.com/office/powerpoint/2010/main" val="4054141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4</a:t>
            </a:fld>
            <a:endParaRPr lang="es-ES" altLang="es-ES" dirty="0"/>
          </a:p>
        </p:txBody>
      </p:sp>
    </p:spTree>
    <p:extLst>
      <p:ext uri="{BB962C8B-B14F-4D97-AF65-F5344CB8AC3E}">
        <p14:creationId xmlns:p14="http://schemas.microsoft.com/office/powerpoint/2010/main" val="14936832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r>
              <a:rPr lang="es-ES" sz="1200" b="0" i="0" kern="1200" dirty="0">
                <a:solidFill>
                  <a:schemeClr val="tx1"/>
                </a:solidFill>
                <a:effectLst/>
                <a:latin typeface="+mn-lt"/>
                <a:ea typeface="MS PGothic" panose="020B0600070205080204" pitchFamily="34" charset="-128"/>
                <a:cs typeface="ＭＳ Ｐゴシック" charset="0"/>
              </a:rPr>
              <a:t>Mientras que con la </a:t>
            </a:r>
            <a:r>
              <a:rPr lang="es-ES" sz="1200" b="1" i="1" kern="1200" dirty="0">
                <a:solidFill>
                  <a:schemeClr val="tx1"/>
                </a:solidFill>
                <a:effectLst/>
                <a:latin typeface="+mn-lt"/>
                <a:ea typeface="MS PGothic" panose="020B0600070205080204" pitchFamily="34" charset="-128"/>
                <a:cs typeface="ＭＳ Ｐゴシック" charset="0"/>
              </a:rPr>
              <a:t>evolución incremental</a:t>
            </a:r>
            <a:r>
              <a:rPr lang="es-ES" sz="1200" b="0" i="0" kern="1200" dirty="0">
                <a:solidFill>
                  <a:schemeClr val="tx1"/>
                </a:solidFill>
                <a:effectLst/>
                <a:latin typeface="+mn-lt"/>
                <a:ea typeface="MS PGothic" panose="020B0600070205080204" pitchFamily="34" charset="-128"/>
                <a:cs typeface="ＭＳ Ｐゴシック" charset="0"/>
              </a:rPr>
              <a:t> de un producto </a:t>
            </a:r>
            <a:r>
              <a:rPr lang="es-ES" sz="1200" b="1" i="0" kern="1200" dirty="0">
                <a:solidFill>
                  <a:schemeClr val="tx1"/>
                </a:solidFill>
                <a:effectLst/>
                <a:latin typeface="+mn-lt"/>
                <a:ea typeface="MS PGothic" panose="020B0600070205080204" pitchFamily="34" charset="-128"/>
                <a:cs typeface="ＭＳ Ｐゴシック" charset="0"/>
              </a:rPr>
              <a:t>no hay entrega de valor hasta el final del proceso</a:t>
            </a:r>
            <a:r>
              <a:rPr lang="es-ES" sz="1200" b="0" i="0" kern="1200" dirty="0">
                <a:solidFill>
                  <a:schemeClr val="tx1"/>
                </a:solidFill>
                <a:effectLst/>
                <a:latin typeface="+mn-lt"/>
                <a:ea typeface="MS PGothic" panose="020B0600070205080204" pitchFamily="34" charset="-128"/>
                <a:cs typeface="ＭＳ Ｐゴシック" charset="0"/>
              </a:rPr>
              <a:t>, con la </a:t>
            </a:r>
            <a:r>
              <a:rPr lang="es-ES" sz="1200" b="1" i="1" kern="1200" dirty="0">
                <a:solidFill>
                  <a:schemeClr val="tx1"/>
                </a:solidFill>
                <a:effectLst/>
                <a:latin typeface="+mn-lt"/>
                <a:ea typeface="MS PGothic" panose="020B0600070205080204" pitchFamily="34" charset="-128"/>
                <a:cs typeface="ＭＳ Ｐゴシック" charset="0"/>
              </a:rPr>
              <a:t>evolución iterativa</a:t>
            </a:r>
            <a:r>
              <a:rPr lang="es-ES" sz="1200" b="0" i="0" kern="1200" dirty="0">
                <a:solidFill>
                  <a:schemeClr val="tx1"/>
                </a:solidFill>
                <a:effectLst/>
                <a:latin typeface="+mn-lt"/>
                <a:ea typeface="MS PGothic" panose="020B0600070205080204" pitchFamily="34" charset="-128"/>
                <a:cs typeface="ＭＳ Ｐゴシック" charset="0"/>
              </a:rPr>
              <a:t> partes de un producto </a:t>
            </a:r>
            <a:r>
              <a:rPr lang="es-ES" sz="1200" b="1" i="0" kern="1200" dirty="0">
                <a:solidFill>
                  <a:schemeClr val="tx1"/>
                </a:solidFill>
                <a:effectLst/>
                <a:latin typeface="+mn-lt"/>
                <a:ea typeface="MS PGothic" panose="020B0600070205080204" pitchFamily="34" charset="-128"/>
                <a:cs typeface="ＭＳ Ｐゴシック" charset="0"/>
              </a:rPr>
              <a:t>totalmente funcional por sí mismo</a:t>
            </a:r>
            <a:r>
              <a:rPr lang="es-ES" sz="1200" b="0" i="0" kern="1200" dirty="0">
                <a:solidFill>
                  <a:schemeClr val="tx1"/>
                </a:solidFill>
                <a:effectLst/>
                <a:latin typeface="+mn-lt"/>
                <a:ea typeface="MS PGothic" panose="020B0600070205080204" pitchFamily="34" charset="-128"/>
                <a:cs typeface="ＭＳ Ｐゴシック" charset="0"/>
              </a:rPr>
              <a:t>, que va mejorando con el tiempo, sin fases intermedias inacabadas.</a:t>
            </a: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5</a:t>
            </a:fld>
            <a:endParaRPr lang="es-ES" altLang="es-ES" dirty="0"/>
          </a:p>
        </p:txBody>
      </p:sp>
    </p:spTree>
    <p:extLst>
      <p:ext uri="{BB962C8B-B14F-4D97-AF65-F5344CB8AC3E}">
        <p14:creationId xmlns:p14="http://schemas.microsoft.com/office/powerpoint/2010/main" val="9752823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r>
              <a:rPr lang="es-ES" sz="1200" b="0" i="0" kern="1200" dirty="0">
                <a:solidFill>
                  <a:schemeClr val="tx1"/>
                </a:solidFill>
                <a:effectLst/>
                <a:latin typeface="+mn-lt"/>
                <a:ea typeface="MS PGothic" panose="020B0600070205080204" pitchFamily="34" charset="-128"/>
                <a:cs typeface="ＭＳ Ｐゴシック" charset="0"/>
              </a:rPr>
              <a:t>Pero las ventajas de la gestión ágil de la evolución de un producto no acaban aquí. Y es que hay </a:t>
            </a:r>
            <a:r>
              <a:rPr lang="es-ES" sz="1200" b="1" i="0" kern="1200" dirty="0">
                <a:solidFill>
                  <a:schemeClr val="tx1"/>
                </a:solidFill>
                <a:effectLst/>
                <a:latin typeface="+mn-lt"/>
                <a:ea typeface="MS PGothic" panose="020B0600070205080204" pitchFamily="34" charset="-128"/>
                <a:cs typeface="ＭＳ Ｐゴシック" charset="0"/>
              </a:rPr>
              <a:t>otros 2 conceptos clave</a:t>
            </a:r>
            <a:r>
              <a:rPr lang="es-ES" sz="1200" b="0" i="0" kern="1200" dirty="0">
                <a:solidFill>
                  <a:schemeClr val="tx1"/>
                </a:solidFill>
                <a:effectLst/>
                <a:latin typeface="+mn-lt"/>
                <a:ea typeface="MS PGothic" panose="020B0600070205080204" pitchFamily="34" charset="-128"/>
                <a:cs typeface="ＭＳ Ｐゴシック" charset="0"/>
              </a:rPr>
              <a:t> que marcan la diferencia y que quedan reflejados en esta segunda imagen.</a:t>
            </a:r>
          </a:p>
          <a:p>
            <a:pPr marL="0" indent="0">
              <a:buFont typeface="Arial" panose="020B0604020202020204" pitchFamily="34" charset="0"/>
              <a:buNone/>
            </a:pPr>
            <a:endParaRPr lang="es-ES" sz="1200" b="0" i="0" kern="1200" baseline="0" dirty="0">
              <a:solidFill>
                <a:schemeClr val="tx1"/>
              </a:solidFill>
              <a:effectLst/>
              <a:latin typeface="+mn-lt"/>
              <a:ea typeface="MS PGothic" panose="020B0600070205080204" pitchFamily="34" charset="-128"/>
            </a:endParaRPr>
          </a:p>
          <a:p>
            <a:pPr marL="171450" indent="-171450">
              <a:buFont typeface="Arial" panose="020B0604020202020204" pitchFamily="34" charset="0"/>
              <a:buChar char="•"/>
            </a:pPr>
            <a:r>
              <a:rPr lang="es-ES" b="1" dirty="0">
                <a:effectLst/>
              </a:rPr>
              <a:t>MVP </a:t>
            </a:r>
            <a:r>
              <a:rPr lang="es-ES" dirty="0">
                <a:effectLst/>
              </a:rPr>
              <a:t>(</a:t>
            </a:r>
            <a:r>
              <a:rPr lang="es-ES" dirty="0" err="1">
                <a:effectLst/>
              </a:rPr>
              <a:t>Minimum</a:t>
            </a:r>
            <a:r>
              <a:rPr lang="es-ES" dirty="0">
                <a:effectLst/>
              </a:rPr>
              <a:t> </a:t>
            </a:r>
            <a:r>
              <a:rPr lang="es-ES" dirty="0" err="1">
                <a:effectLst/>
              </a:rPr>
              <a:t>Valuable</a:t>
            </a:r>
            <a:r>
              <a:rPr lang="es-ES" dirty="0">
                <a:effectLst/>
              </a:rPr>
              <a:t> </a:t>
            </a:r>
            <a:r>
              <a:rPr lang="es-ES" dirty="0" err="1">
                <a:effectLst/>
              </a:rPr>
              <a:t>Product</a:t>
            </a:r>
            <a:r>
              <a:rPr lang="es-ES" dirty="0">
                <a:effectLst/>
              </a:rPr>
              <a:t> = Producto Mínimo Viable): Mientras que en un desarrollo incremental en </a:t>
            </a:r>
            <a:r>
              <a:rPr lang="es-ES" b="1" dirty="0">
                <a:effectLst/>
              </a:rPr>
              <a:t>el primer paso</a:t>
            </a:r>
            <a:r>
              <a:rPr lang="es-ES" dirty="0">
                <a:effectLst/>
              </a:rPr>
              <a:t> se busca comenzar a crear </a:t>
            </a:r>
            <a:r>
              <a:rPr lang="es-ES" b="1" dirty="0">
                <a:effectLst/>
              </a:rPr>
              <a:t>una parte del producto final</a:t>
            </a:r>
            <a:r>
              <a:rPr lang="es-ES" dirty="0">
                <a:effectLst/>
              </a:rPr>
              <a:t>, con el desarrollo iterativo el objetivo es conseguir entregar </a:t>
            </a:r>
            <a:r>
              <a:rPr lang="es-ES" b="1" dirty="0">
                <a:effectLst/>
              </a:rPr>
              <a:t>la parte imprescindible del producto</a:t>
            </a:r>
            <a:r>
              <a:rPr lang="es-ES" dirty="0">
                <a:effectLst/>
              </a:rPr>
              <a:t>, ni más (retrasando la entrega con la ambición de alcanzar características más avanzadas/complejas) ni menos (quedando un resultado sin valor independiente).</a:t>
            </a:r>
          </a:p>
          <a:p>
            <a:pPr marL="171450" indent="-171450">
              <a:buFont typeface="Arial" panose="020B0604020202020204" pitchFamily="34" charset="0"/>
              <a:buChar char="•"/>
            </a:pPr>
            <a:r>
              <a:rPr lang="es-ES" b="1" dirty="0">
                <a:effectLst/>
              </a:rPr>
              <a:t>Bienvenida al cambio</a:t>
            </a:r>
            <a:r>
              <a:rPr lang="es-ES" dirty="0">
                <a:effectLst/>
              </a:rPr>
              <a:t>: En etapas más avanzadas, con la evolución incremental se observan </a:t>
            </a:r>
            <a:r>
              <a:rPr lang="es-ES" b="1" dirty="0">
                <a:effectLst/>
              </a:rPr>
              <a:t>nuevas funcionalidades forzadas a encajar con el producto existente</a:t>
            </a:r>
            <a:r>
              <a:rPr lang="es-ES" dirty="0">
                <a:effectLst/>
              </a:rPr>
              <a:t>, llegando a aportar un valor mínimo a la solución real requerida por los clientes. Con el desarrollo iterativo, por el contrario, se adaptan las necesidades de las nuevas funcionalidades, llegando al </a:t>
            </a:r>
            <a:r>
              <a:rPr lang="es-ES" b="1" dirty="0">
                <a:effectLst/>
              </a:rPr>
              <a:t>producto óptimo deseado</a:t>
            </a:r>
            <a:r>
              <a:rPr lang="es-ES" dirty="0">
                <a:effectLst/>
              </a:rPr>
              <a:t>. (En el paso 4 de este ejemplo vemos cómo surge la necesidad de incorporar unos alicates en la ecuación. Dado el desarrollo actual, en el caso incremental la única manera de encajarlo sin hacer cambios es dándole el mismo tamaño que el resto de herramientas, lo cual se traduce en una usabilidad nula para el usuario final. Por otro lado, la evolución iterativa nos permite evaluar las necesidades del producto en esta nueva etapa e implantar los cambios necesarios para lograr un resultado óptimo).</a:t>
            </a:r>
          </a:p>
          <a:p>
            <a:endParaRPr lang="es-ES" dirty="0">
              <a:effectLst/>
            </a:endParaRPr>
          </a:p>
          <a:p>
            <a:r>
              <a:rPr lang="es-ES" dirty="0">
                <a:effectLst/>
              </a:rPr>
              <a:t>NOTA: Es posible que, como ocurre en los pasos 2 y 3 de este ejemplo, el producto tenga un resultado similar en algunos pasos intermedios. Sin embargo, esto no garantiza los 3 conceptos a destacar de la gestión ágil:</a:t>
            </a:r>
          </a:p>
          <a:p>
            <a:pPr marL="171450" indent="-171450">
              <a:buFont typeface="Arial" panose="020B0604020202020204" pitchFamily="34" charset="0"/>
              <a:buChar char="•"/>
            </a:pPr>
            <a:r>
              <a:rPr lang="es-ES" b="1" dirty="0">
                <a:effectLst/>
              </a:rPr>
              <a:t>Producto mínimo viable en la primera entrega.</a:t>
            </a:r>
            <a:endParaRPr lang="es-ES" dirty="0">
              <a:effectLst/>
            </a:endParaRPr>
          </a:p>
          <a:p>
            <a:pPr marL="171450" indent="-171450">
              <a:buFont typeface="Arial" panose="020B0604020202020204" pitchFamily="34" charset="0"/>
              <a:buChar char="•"/>
            </a:pPr>
            <a:r>
              <a:rPr lang="es-ES" b="1" dirty="0">
                <a:effectLst/>
              </a:rPr>
              <a:t>Producto funcional / Valor en cada entrega.</a:t>
            </a:r>
            <a:endParaRPr lang="es-ES" dirty="0">
              <a:effectLst/>
            </a:endParaRPr>
          </a:p>
          <a:p>
            <a:pPr marL="171450" indent="-171450">
              <a:buFont typeface="Arial" panose="020B0604020202020204" pitchFamily="34" charset="0"/>
              <a:buChar char="•"/>
            </a:pPr>
            <a:r>
              <a:rPr lang="es-ES" b="1" dirty="0">
                <a:effectLst/>
              </a:rPr>
              <a:t>Bienvenida al cambio = Resultado final óptimo</a:t>
            </a:r>
            <a:r>
              <a:rPr lang="es-ES" dirty="0">
                <a:effectLst/>
              </a:rPr>
              <a:t>.</a:t>
            </a:r>
          </a:p>
          <a:p>
            <a:r>
              <a:rPr lang="es-ES" dirty="0">
                <a:effectLst/>
              </a:rPr>
              <a:t/>
            </a:r>
            <a:br>
              <a:rPr lang="es-ES" dirty="0">
                <a:effectLst/>
              </a:rPr>
            </a:b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6</a:t>
            </a:fld>
            <a:endParaRPr lang="es-ES" altLang="es-ES" dirty="0"/>
          </a:p>
        </p:txBody>
      </p:sp>
    </p:spTree>
    <p:extLst>
      <p:ext uri="{BB962C8B-B14F-4D97-AF65-F5344CB8AC3E}">
        <p14:creationId xmlns:p14="http://schemas.microsoft.com/office/powerpoint/2010/main" val="41996229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7</a:t>
            </a:fld>
            <a:endParaRPr lang="es-ES" altLang="es-ES" dirty="0"/>
          </a:p>
        </p:txBody>
      </p:sp>
    </p:spTree>
    <p:extLst>
      <p:ext uri="{BB962C8B-B14F-4D97-AF65-F5344CB8AC3E}">
        <p14:creationId xmlns:p14="http://schemas.microsoft.com/office/powerpoint/2010/main" val="1975224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8</a:t>
            </a:fld>
            <a:endParaRPr lang="es-ES" altLang="es-ES" dirty="0"/>
          </a:p>
        </p:txBody>
      </p:sp>
    </p:spTree>
    <p:extLst>
      <p:ext uri="{BB962C8B-B14F-4D97-AF65-F5344CB8AC3E}">
        <p14:creationId xmlns:p14="http://schemas.microsoft.com/office/powerpoint/2010/main" val="9200208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sz="1200" b="1" i="0" kern="1200" dirty="0">
                <a:solidFill>
                  <a:schemeClr val="tx1"/>
                </a:solidFill>
                <a:effectLst/>
                <a:latin typeface="+mn-lt"/>
                <a:ea typeface="MS PGothic" panose="020B0600070205080204" pitchFamily="34" charset="-128"/>
                <a:cs typeface="ＭＳ Ｐゴシック" charset="0"/>
              </a:rPr>
              <a:t>Ordenación vertical de acuerdo a la prioridad:</a:t>
            </a:r>
            <a:r>
              <a:rPr lang="es-ES" sz="1200" b="0" i="0" kern="1200" dirty="0">
                <a:solidFill>
                  <a:schemeClr val="tx1"/>
                </a:solidFill>
                <a:effectLst/>
                <a:latin typeface="+mn-lt"/>
                <a:ea typeface="MS PGothic" panose="020B0600070205080204" pitchFamily="34" charset="-128"/>
                <a:cs typeface="ＭＳ Ｐゴシック" charset="0"/>
              </a:rPr>
              <a:t> Elementos de la parte superior del backlog más prioritarios que los de los niveles inferiores.</a:t>
            </a:r>
          </a:p>
          <a:p>
            <a:r>
              <a:rPr lang="es-ES" sz="1200" b="1" i="0" kern="1200" dirty="0">
                <a:solidFill>
                  <a:schemeClr val="tx1"/>
                </a:solidFill>
                <a:effectLst/>
                <a:latin typeface="+mn-lt"/>
                <a:ea typeface="MS PGothic" panose="020B0600070205080204" pitchFamily="34" charset="-128"/>
                <a:cs typeface="ＭＳ Ｐゴシック" charset="0"/>
              </a:rPr>
              <a:t>Definición "Justo a tiempo"</a:t>
            </a:r>
            <a:r>
              <a:rPr lang="es-ES" sz="1200" b="0" i="0" kern="1200" dirty="0">
                <a:solidFill>
                  <a:schemeClr val="tx1"/>
                </a:solidFill>
                <a:effectLst/>
                <a:latin typeface="+mn-lt"/>
                <a:ea typeface="MS PGothic" panose="020B0600070205080204" pitchFamily="34" charset="-128"/>
                <a:cs typeface="ＭＳ Ｐゴシック" charset="0"/>
              </a:rPr>
              <a:t>: Los elementos más prioritarios del </a:t>
            </a:r>
            <a:r>
              <a:rPr lang="es-ES" sz="1200" b="0" i="0" kern="1200" dirty="0" err="1">
                <a:solidFill>
                  <a:schemeClr val="tx1"/>
                </a:solidFill>
                <a:effectLst/>
                <a:latin typeface="+mn-lt"/>
                <a:ea typeface="MS PGothic" panose="020B0600070205080204" pitchFamily="34" charset="-128"/>
                <a:cs typeface="ＭＳ Ｐゴシック" charset="0"/>
              </a:rPr>
              <a:t>Product</a:t>
            </a:r>
            <a:r>
              <a:rPr lang="es-ES" sz="1200" b="0" i="0" kern="1200" dirty="0">
                <a:solidFill>
                  <a:schemeClr val="tx1"/>
                </a:solidFill>
                <a:effectLst/>
                <a:latin typeface="+mn-lt"/>
                <a:ea typeface="MS PGothic" panose="020B0600070205080204" pitchFamily="34" charset="-128"/>
                <a:cs typeface="ＭＳ Ｐゴシック" charset="0"/>
              </a:rPr>
              <a:t> Backlog que vayan a ser desarrollados en el corto plazo serán lo suficientemente detallados (y de menor tamaño), mientras que los menos prioritarios tendrán una descripción más vaga para no tener que </a:t>
            </a:r>
            <a:r>
              <a:rPr lang="es-ES" sz="1200" b="0" i="0" kern="1200" dirty="0" err="1">
                <a:solidFill>
                  <a:schemeClr val="tx1"/>
                </a:solidFill>
                <a:effectLst/>
                <a:latin typeface="+mn-lt"/>
                <a:ea typeface="MS PGothic" panose="020B0600070205080204" pitchFamily="34" charset="-128"/>
                <a:cs typeface="ＭＳ Ｐゴシック" charset="0"/>
              </a:rPr>
              <a:t>retrabajarlos</a:t>
            </a:r>
            <a:r>
              <a:rPr lang="es-ES" sz="1200" b="0" i="0" kern="1200" dirty="0">
                <a:solidFill>
                  <a:schemeClr val="tx1"/>
                </a:solidFill>
                <a:effectLst/>
                <a:latin typeface="+mn-lt"/>
                <a:ea typeface="MS PGothic" panose="020B0600070205080204" pitchFamily="34" charset="-128"/>
                <a:cs typeface="ＭＳ Ｐゴシック" charset="0"/>
              </a:rPr>
              <a:t> si las necesidades cambian de aquí a que se acometan.</a:t>
            </a:r>
          </a:p>
          <a:p>
            <a:r>
              <a:rPr lang="es-ES" sz="1200" b="1" i="0" kern="1200" dirty="0">
                <a:solidFill>
                  <a:schemeClr val="tx1"/>
                </a:solidFill>
                <a:effectLst/>
                <a:latin typeface="+mn-lt"/>
                <a:ea typeface="MS PGothic" panose="020B0600070205080204" pitchFamily="34" charset="-128"/>
                <a:cs typeface="ＭＳ Ｐゴシック" charset="0"/>
              </a:rPr>
              <a:t>Varios niveles:</a:t>
            </a:r>
            <a:r>
              <a:rPr lang="es-ES" sz="1200" b="0" i="0" kern="1200" dirty="0">
                <a:solidFill>
                  <a:schemeClr val="tx1"/>
                </a:solidFill>
                <a:effectLst/>
                <a:latin typeface="+mn-lt"/>
                <a:ea typeface="MS PGothic" panose="020B0600070205080204" pitchFamily="34" charset="-128"/>
                <a:cs typeface="ＭＳ Ｐゴシック" charset="0"/>
              </a:rPr>
              <a:t> Con vistas a mejorar la interpretación del backlog, este se dividirá en dos niveles fundamentales: </a:t>
            </a:r>
            <a:r>
              <a:rPr lang="es-ES" sz="1200" b="0" i="1" u="sng" kern="1200" dirty="0">
                <a:solidFill>
                  <a:schemeClr val="tx1"/>
                </a:solidFill>
                <a:effectLst/>
                <a:latin typeface="+mn-lt"/>
                <a:ea typeface="MS PGothic" panose="020B0600070205080204" pitchFamily="34" charset="-128"/>
                <a:cs typeface="ＭＳ Ｐゴシック" charset="0"/>
              </a:rPr>
              <a:t>Épicas (o Mejoras)</a:t>
            </a:r>
            <a:r>
              <a:rPr lang="es-ES" sz="1200" b="0" i="0" kern="1200" dirty="0">
                <a:solidFill>
                  <a:schemeClr val="tx1"/>
                </a:solidFill>
                <a:effectLst/>
                <a:latin typeface="+mn-lt"/>
                <a:ea typeface="MS PGothic" panose="020B0600070205080204" pitchFamily="34" charset="-128"/>
                <a:cs typeface="ＭＳ Ｐゴシック" charset="0"/>
              </a:rPr>
              <a:t> e </a:t>
            </a:r>
            <a:r>
              <a:rPr lang="es-ES" sz="1200" b="0" i="1" u="sng" kern="1200" dirty="0">
                <a:solidFill>
                  <a:schemeClr val="tx1"/>
                </a:solidFill>
                <a:effectLst/>
                <a:latin typeface="+mn-lt"/>
                <a:ea typeface="MS PGothic" panose="020B0600070205080204" pitchFamily="34" charset="-128"/>
                <a:cs typeface="ＭＳ Ｐゴシック" charset="0"/>
              </a:rPr>
              <a:t>Historias de Usuario</a:t>
            </a:r>
            <a:r>
              <a:rPr lang="es-ES" sz="1200" b="0" i="0" kern="1200" dirty="0">
                <a:solidFill>
                  <a:schemeClr val="tx1"/>
                </a:solidFill>
                <a:effectLst/>
                <a:latin typeface="+mn-lt"/>
                <a:ea typeface="MS PGothic" panose="020B0600070205080204" pitchFamily="34" charset="-128"/>
                <a:cs typeface="ＭＳ Ｐゴシック" charset="0"/>
              </a:rPr>
              <a:t>.</a:t>
            </a:r>
          </a:p>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9</a:t>
            </a:fld>
            <a:endParaRPr lang="es-ES" altLang="es-ES" dirty="0"/>
          </a:p>
        </p:txBody>
      </p:sp>
    </p:spTree>
    <p:extLst>
      <p:ext uri="{BB962C8B-B14F-4D97-AF65-F5344CB8AC3E}">
        <p14:creationId xmlns:p14="http://schemas.microsoft.com/office/powerpoint/2010/main" val="30649642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23392" y="836713"/>
            <a:ext cx="10753195" cy="864096"/>
          </a:xfrm>
          <a:prstGeom prst="rect">
            <a:avLst/>
          </a:prstGeom>
        </p:spPr>
        <p:txBody>
          <a:bodyPr/>
          <a:lstStyle>
            <a:lvl1pPr algn="l">
              <a:defRPr sz="2800" baseline="0">
                <a:solidFill>
                  <a:schemeClr val="tx2">
                    <a:lumMod val="60000"/>
                    <a:lumOff val="40000"/>
                  </a:schemeClr>
                </a:solidFill>
              </a:defRPr>
            </a:lvl1pPr>
          </a:lstStyle>
          <a:p>
            <a:r>
              <a:rPr lang="es-ES" dirty="0"/>
              <a:t>Haga clic para modificar el estilo de título del patrón</a:t>
            </a:r>
          </a:p>
        </p:txBody>
      </p:sp>
      <p:sp>
        <p:nvSpPr>
          <p:cNvPr id="8" name="7 Marcador de texto"/>
          <p:cNvSpPr>
            <a:spLocks noGrp="1"/>
          </p:cNvSpPr>
          <p:nvPr>
            <p:ph type="body" sz="quarter" idx="10"/>
          </p:nvPr>
        </p:nvSpPr>
        <p:spPr>
          <a:xfrm>
            <a:off x="815413" y="1988840"/>
            <a:ext cx="8354483" cy="3816350"/>
          </a:xfrm>
          <a:prstGeom prst="rect">
            <a:avLst/>
          </a:prstGeom>
        </p:spPr>
        <p:txBody>
          <a:bodyPr/>
          <a:lstStyle>
            <a:lvl1pPr>
              <a:buFont typeface="Wingdings" pitchFamily="2" charset="2"/>
              <a:buChar char="§"/>
              <a:defRPr sz="2400">
                <a:solidFill>
                  <a:schemeClr val="tx2">
                    <a:lumMod val="75000"/>
                  </a:schemeClr>
                </a:solidFill>
              </a:defRPr>
            </a:lvl1pPr>
            <a:lvl2pPr>
              <a:buFont typeface="Arial" pitchFamily="34" charset="0"/>
              <a:buChar char="•"/>
              <a:defRPr sz="2000">
                <a:solidFill>
                  <a:schemeClr val="tx2">
                    <a:lumMod val="75000"/>
                  </a:schemeClr>
                </a:solidFill>
              </a:defRPr>
            </a:lvl2pPr>
            <a:lvl3pPr>
              <a:buFont typeface="Courier New" pitchFamily="49" charset="0"/>
              <a:buChar char="o"/>
              <a:defRPr sz="1800">
                <a:solidFill>
                  <a:schemeClr val="tx2">
                    <a:lumMod val="75000"/>
                  </a:schemeClr>
                </a:solidFill>
              </a:defRPr>
            </a:lvl3pPr>
          </a:lstStyle>
          <a:p>
            <a:pPr lvl="0"/>
            <a:r>
              <a:rPr lang="es-ES" dirty="0"/>
              <a:t>Haga clic para modificar el estilo de texto del patrón</a:t>
            </a:r>
          </a:p>
          <a:p>
            <a:pPr lvl="1"/>
            <a:r>
              <a:rPr lang="es-ES" dirty="0"/>
              <a:t>Segundo nivel</a:t>
            </a:r>
          </a:p>
          <a:p>
            <a:pPr lvl="2"/>
            <a:r>
              <a:rPr lang="es-ES" dirty="0"/>
              <a:t>Tercer nivel</a:t>
            </a:r>
          </a:p>
        </p:txBody>
      </p:sp>
      <p:sp>
        <p:nvSpPr>
          <p:cNvPr id="4" name="Marcador de número de diapositiva 2">
            <a:extLst>
              <a:ext uri="{FF2B5EF4-FFF2-40B4-BE49-F238E27FC236}">
                <a16:creationId xmlns:a16="http://schemas.microsoft.com/office/drawing/2014/main" id="{1FA5A280-2A66-4C64-957B-E13D595802DE}"/>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3284381039"/>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seño personalizado">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5" name="4 Marcador de contenido"/>
          <p:cNvSpPr>
            <a:spLocks noGrp="1"/>
          </p:cNvSpPr>
          <p:nvPr>
            <p:ph sz="quarter" idx="10"/>
          </p:nvPr>
        </p:nvSpPr>
        <p:spPr>
          <a:xfrm>
            <a:off x="1775521" y="1916832"/>
            <a:ext cx="8447617" cy="3313112"/>
          </a:xfrm>
          <a:prstGeom prst="rect">
            <a:avLst/>
          </a:prstGeom>
        </p:spPr>
        <p:txBody>
          <a:bodyPr/>
          <a:lstStyle>
            <a:lvl1pPr>
              <a:buNone/>
              <a:defRPr/>
            </a:lvl1pPr>
          </a:lstStyle>
          <a:p>
            <a:pPr lvl="0"/>
            <a:endParaRPr lang="es-ES" dirty="0"/>
          </a:p>
        </p:txBody>
      </p:sp>
    </p:spTree>
    <p:extLst>
      <p:ext uri="{BB962C8B-B14F-4D97-AF65-F5344CB8AC3E}">
        <p14:creationId xmlns:p14="http://schemas.microsoft.com/office/powerpoint/2010/main" val="2728400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847886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23392" y="836713"/>
            <a:ext cx="10753195" cy="864096"/>
          </a:xfrm>
          <a:prstGeom prst="rect">
            <a:avLst/>
          </a:prstGeom>
        </p:spPr>
        <p:txBody>
          <a:bodyPr/>
          <a:lstStyle>
            <a:lvl1pPr algn="l">
              <a:defRPr sz="2800" baseline="0">
                <a:solidFill>
                  <a:schemeClr val="tx2">
                    <a:lumMod val="60000"/>
                    <a:lumOff val="40000"/>
                  </a:schemeClr>
                </a:solidFill>
              </a:defRPr>
            </a:lvl1pPr>
          </a:lstStyle>
          <a:p>
            <a:r>
              <a:rPr lang="es-ES" dirty="0"/>
              <a:t>Haga clic para modificar el estilo de título del patrón</a:t>
            </a:r>
          </a:p>
        </p:txBody>
      </p:sp>
      <p:sp>
        <p:nvSpPr>
          <p:cNvPr id="8" name="7 Marcador de texto"/>
          <p:cNvSpPr>
            <a:spLocks noGrp="1"/>
          </p:cNvSpPr>
          <p:nvPr>
            <p:ph type="body" sz="quarter" idx="10"/>
          </p:nvPr>
        </p:nvSpPr>
        <p:spPr>
          <a:xfrm>
            <a:off x="815413" y="1988840"/>
            <a:ext cx="8354483" cy="3816350"/>
          </a:xfrm>
          <a:prstGeom prst="rect">
            <a:avLst/>
          </a:prstGeom>
        </p:spPr>
        <p:txBody>
          <a:bodyPr/>
          <a:lstStyle>
            <a:lvl1pPr>
              <a:buFont typeface="Wingdings" pitchFamily="2" charset="2"/>
              <a:buChar char="§"/>
              <a:defRPr sz="2400">
                <a:solidFill>
                  <a:schemeClr val="tx2">
                    <a:lumMod val="75000"/>
                  </a:schemeClr>
                </a:solidFill>
              </a:defRPr>
            </a:lvl1pPr>
            <a:lvl2pPr>
              <a:buFont typeface="Arial" pitchFamily="34" charset="0"/>
              <a:buChar char="•"/>
              <a:defRPr sz="2000">
                <a:solidFill>
                  <a:schemeClr val="tx2">
                    <a:lumMod val="75000"/>
                  </a:schemeClr>
                </a:solidFill>
              </a:defRPr>
            </a:lvl2pPr>
            <a:lvl3pPr>
              <a:buFont typeface="Courier New" pitchFamily="49" charset="0"/>
              <a:buChar char="o"/>
              <a:defRPr sz="1800">
                <a:solidFill>
                  <a:schemeClr val="tx2">
                    <a:lumMod val="75000"/>
                  </a:schemeClr>
                </a:solidFill>
              </a:defRPr>
            </a:lvl3pPr>
          </a:lstStyle>
          <a:p>
            <a:pPr lvl="0"/>
            <a:r>
              <a:rPr lang="es-ES" dirty="0"/>
              <a:t>Haga clic para modificar el estilo de texto del patrón</a:t>
            </a:r>
          </a:p>
          <a:p>
            <a:pPr lvl="1"/>
            <a:r>
              <a:rPr lang="es-ES" dirty="0"/>
              <a:t>Segundo nivel</a:t>
            </a:r>
          </a:p>
          <a:p>
            <a:pPr lvl="2"/>
            <a:r>
              <a:rPr lang="es-ES" dirty="0"/>
              <a:t>Tercer nivel</a:t>
            </a:r>
          </a:p>
        </p:txBody>
      </p:sp>
      <p:sp>
        <p:nvSpPr>
          <p:cNvPr id="4" name="Marcador de número de diapositiva 2">
            <a:extLst>
              <a:ext uri="{FF2B5EF4-FFF2-40B4-BE49-F238E27FC236}">
                <a16:creationId xmlns:a16="http://schemas.microsoft.com/office/drawing/2014/main" id="{1FA5A280-2A66-4C64-957B-E13D595802DE}"/>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13537706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7" name="1 Título"/>
          <p:cNvSpPr>
            <a:spLocks noGrp="1"/>
          </p:cNvSpPr>
          <p:nvPr>
            <p:ph type="ctrTitle"/>
          </p:nvPr>
        </p:nvSpPr>
        <p:spPr>
          <a:xfrm>
            <a:off x="623392" y="836713"/>
            <a:ext cx="10753195" cy="864096"/>
          </a:xfrm>
          <a:prstGeom prst="rect">
            <a:avLst/>
          </a:prstGeom>
        </p:spPr>
        <p:txBody>
          <a:bodyPr/>
          <a:lstStyle>
            <a:lvl1pPr algn="l">
              <a:defRPr sz="2800" baseline="0">
                <a:solidFill>
                  <a:schemeClr val="tx2">
                    <a:lumMod val="60000"/>
                    <a:lumOff val="40000"/>
                  </a:schemeClr>
                </a:solidFill>
              </a:defRPr>
            </a:lvl1pPr>
          </a:lstStyle>
          <a:p>
            <a:r>
              <a:rPr lang="es-ES" dirty="0"/>
              <a:t>Haga clic para modificar el estilo de título del patrón</a:t>
            </a:r>
          </a:p>
        </p:txBody>
      </p:sp>
      <p:sp>
        <p:nvSpPr>
          <p:cNvPr id="9" name="7 Marcador de texto"/>
          <p:cNvSpPr>
            <a:spLocks noGrp="1"/>
          </p:cNvSpPr>
          <p:nvPr>
            <p:ph type="body" sz="quarter" idx="10"/>
          </p:nvPr>
        </p:nvSpPr>
        <p:spPr>
          <a:xfrm>
            <a:off x="815413" y="1988840"/>
            <a:ext cx="8354483" cy="3816350"/>
          </a:xfrm>
          <a:prstGeom prst="rect">
            <a:avLst/>
          </a:prstGeom>
        </p:spPr>
        <p:txBody>
          <a:bodyPr/>
          <a:lstStyle>
            <a:lvl1pPr>
              <a:buFont typeface="Wingdings" pitchFamily="2" charset="2"/>
              <a:buChar char="§"/>
              <a:defRPr sz="2400">
                <a:solidFill>
                  <a:schemeClr val="tx2">
                    <a:lumMod val="75000"/>
                  </a:schemeClr>
                </a:solidFill>
              </a:defRPr>
            </a:lvl1pPr>
            <a:lvl2pPr>
              <a:buFont typeface="Arial" pitchFamily="34" charset="0"/>
              <a:buChar char="•"/>
              <a:defRPr sz="2000">
                <a:solidFill>
                  <a:schemeClr val="tx2">
                    <a:lumMod val="75000"/>
                  </a:schemeClr>
                </a:solidFill>
              </a:defRPr>
            </a:lvl2pPr>
            <a:lvl3pPr>
              <a:buFont typeface="Courier New" pitchFamily="49" charset="0"/>
              <a:buChar char="o"/>
              <a:defRPr sz="1800">
                <a:solidFill>
                  <a:schemeClr val="tx2">
                    <a:lumMod val="75000"/>
                  </a:schemeClr>
                </a:solidFill>
              </a:defRPr>
            </a:lvl3pPr>
          </a:lstStyle>
          <a:p>
            <a:pPr lvl="0"/>
            <a:r>
              <a:rPr lang="es-ES" dirty="0"/>
              <a:t>Haga clic para modificar el estilo de texto del patrón</a:t>
            </a:r>
          </a:p>
          <a:p>
            <a:pPr lvl="1"/>
            <a:r>
              <a:rPr lang="es-ES" dirty="0"/>
              <a:t>Segundo nivel</a:t>
            </a:r>
          </a:p>
          <a:p>
            <a:pPr lvl="2"/>
            <a:r>
              <a:rPr lang="es-ES" dirty="0"/>
              <a:t>Tercer nivel</a:t>
            </a:r>
          </a:p>
        </p:txBody>
      </p:sp>
      <p:sp>
        <p:nvSpPr>
          <p:cNvPr id="13" name="12 Marcador de contenido"/>
          <p:cNvSpPr>
            <a:spLocks noGrp="1"/>
          </p:cNvSpPr>
          <p:nvPr>
            <p:ph sz="quarter" idx="11"/>
          </p:nvPr>
        </p:nvSpPr>
        <p:spPr>
          <a:xfrm>
            <a:off x="5903979" y="2924944"/>
            <a:ext cx="5954184" cy="2519362"/>
          </a:xfrm>
          <a:prstGeom prst="rect">
            <a:avLst/>
          </a:prstGeom>
        </p:spPr>
        <p:txBody>
          <a:bodyPr/>
          <a:lstStyle>
            <a:lvl1pPr>
              <a:buNone/>
              <a:defRPr/>
            </a:lvl1pPr>
          </a:lstStyle>
          <a:p>
            <a:pPr lvl="0"/>
            <a:endParaRPr lang="es-ES" dirty="0"/>
          </a:p>
        </p:txBody>
      </p:sp>
      <p:sp>
        <p:nvSpPr>
          <p:cNvPr id="5" name="Marcador de número de diapositiva 2">
            <a:extLst>
              <a:ext uri="{FF2B5EF4-FFF2-40B4-BE49-F238E27FC236}">
                <a16:creationId xmlns:a16="http://schemas.microsoft.com/office/drawing/2014/main" id="{3E51F5EE-6D8C-4C9F-B1B8-9EF882494731}"/>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31569262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23392" y="836713"/>
            <a:ext cx="10753195" cy="864096"/>
          </a:xfrm>
          <a:prstGeom prst="rect">
            <a:avLst/>
          </a:prstGeom>
        </p:spPr>
        <p:txBody>
          <a:bodyPr/>
          <a:lstStyle>
            <a:lvl1pPr algn="l">
              <a:defRPr sz="2800" baseline="0">
                <a:solidFill>
                  <a:schemeClr val="tx2">
                    <a:lumMod val="60000"/>
                    <a:lumOff val="40000"/>
                  </a:schemeClr>
                </a:solidFill>
              </a:defRPr>
            </a:lvl1pPr>
          </a:lstStyle>
          <a:p>
            <a:r>
              <a:rPr lang="es-ES" dirty="0"/>
              <a:t>Haga clic para modificar el estilo de título del patrón</a:t>
            </a:r>
          </a:p>
        </p:txBody>
      </p:sp>
      <p:sp>
        <p:nvSpPr>
          <p:cNvPr id="7" name="6 Marcador de contenido"/>
          <p:cNvSpPr>
            <a:spLocks noGrp="1"/>
          </p:cNvSpPr>
          <p:nvPr>
            <p:ph sz="quarter" idx="10"/>
          </p:nvPr>
        </p:nvSpPr>
        <p:spPr>
          <a:xfrm>
            <a:off x="1200151" y="2276475"/>
            <a:ext cx="10176933" cy="3168650"/>
          </a:xfrm>
          <a:prstGeom prst="rect">
            <a:avLst/>
          </a:prstGeom>
        </p:spPr>
        <p:txBody>
          <a:bodyPr/>
          <a:lstStyle>
            <a:lvl1pPr>
              <a:buNone/>
              <a:defRPr/>
            </a:lvl1pPr>
          </a:lstStyle>
          <a:p>
            <a:pPr lvl="0"/>
            <a:endParaRPr lang="es-ES" dirty="0"/>
          </a:p>
        </p:txBody>
      </p:sp>
      <p:sp>
        <p:nvSpPr>
          <p:cNvPr id="4" name="Marcador de número de diapositiva 2">
            <a:extLst>
              <a:ext uri="{FF2B5EF4-FFF2-40B4-BE49-F238E27FC236}">
                <a16:creationId xmlns:a16="http://schemas.microsoft.com/office/drawing/2014/main" id="{BC9CFC48-8F57-42FF-B381-0AA987A2B57C}"/>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17892115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Diapositiva de título">
    <p:spTree>
      <p:nvGrpSpPr>
        <p:cNvPr id="1" name=""/>
        <p:cNvGrpSpPr/>
        <p:nvPr/>
      </p:nvGrpSpPr>
      <p:grpSpPr>
        <a:xfrm>
          <a:off x="0" y="0"/>
          <a:ext cx="0" cy="0"/>
          <a:chOff x="0" y="0"/>
          <a:chExt cx="0" cy="0"/>
        </a:xfrm>
      </p:grpSpPr>
      <p:sp>
        <p:nvSpPr>
          <p:cNvPr id="2" name="Marcador de número de diapositiva 2">
            <a:extLst>
              <a:ext uri="{FF2B5EF4-FFF2-40B4-BE49-F238E27FC236}">
                <a16:creationId xmlns:a16="http://schemas.microsoft.com/office/drawing/2014/main" id="{30CAC89C-A017-4701-8695-FAC10660C8EA}"/>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16619669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Sólo el título">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134101" y="6442076"/>
            <a:ext cx="605790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eaLnBrk="1" hangingPunct="1">
              <a:lnSpc>
                <a:spcPts val="1600"/>
              </a:lnSpc>
              <a:defRPr/>
            </a:pPr>
            <a:r>
              <a:rPr lang="es-ES_tradnl" altLang="es-ES" sz="1600" dirty="0">
                <a:solidFill>
                  <a:srgbClr val="0070C0"/>
                </a:solidFill>
              </a:rPr>
              <a:t> </a:t>
            </a:r>
            <a:br>
              <a:rPr lang="es-ES_tradnl" altLang="es-ES" sz="1600" dirty="0">
                <a:solidFill>
                  <a:srgbClr val="0070C0"/>
                </a:solidFill>
              </a:rPr>
            </a:br>
            <a:r>
              <a:rPr lang="es-ES" altLang="es-ES" sz="1200" dirty="0">
                <a:solidFill>
                  <a:srgbClr val="093846"/>
                </a:solidFill>
              </a:rPr>
              <a:t>Av. Américo Vespucio, 13 2ª planta 41092 - Sevilla </a:t>
            </a:r>
            <a:endParaRPr lang="es-ES_tradnl" altLang="es-ES" sz="1200" dirty="0">
              <a:solidFill>
                <a:srgbClr val="093846"/>
              </a:solidFill>
            </a:endParaRPr>
          </a:p>
        </p:txBody>
      </p:sp>
      <p:sp>
        <p:nvSpPr>
          <p:cNvPr id="12" name="12 Título"/>
          <p:cNvSpPr>
            <a:spLocks noGrp="1"/>
          </p:cNvSpPr>
          <p:nvPr>
            <p:ph type="title"/>
          </p:nvPr>
        </p:nvSpPr>
        <p:spPr>
          <a:xfrm>
            <a:off x="815413" y="2708920"/>
            <a:ext cx="10972800" cy="1152000"/>
          </a:xfrm>
          <a:prstGeom prst="rect">
            <a:avLst/>
          </a:prstGeom>
        </p:spPr>
        <p:txBody>
          <a:bodyPr/>
          <a:lstStyle>
            <a:lvl1pPr>
              <a:defRPr sz="3200" b="1">
                <a:solidFill>
                  <a:schemeClr val="bg1"/>
                </a:solidFill>
              </a:defRPr>
            </a:lvl1pPr>
          </a:lstStyle>
          <a:p>
            <a:r>
              <a:rPr lang="es-ES" dirty="0"/>
              <a:t>Haga clic para modificar el estilo de título del patrón</a:t>
            </a:r>
          </a:p>
        </p:txBody>
      </p:sp>
      <p:sp>
        <p:nvSpPr>
          <p:cNvPr id="17" name="16 Marcador de texto"/>
          <p:cNvSpPr>
            <a:spLocks noGrp="1"/>
          </p:cNvSpPr>
          <p:nvPr>
            <p:ph type="body" sz="quarter" idx="10"/>
          </p:nvPr>
        </p:nvSpPr>
        <p:spPr>
          <a:xfrm>
            <a:off x="1775884" y="3860800"/>
            <a:ext cx="8737600" cy="1081088"/>
          </a:xfrm>
          <a:prstGeom prst="rect">
            <a:avLst/>
          </a:prstGeom>
        </p:spPr>
        <p:txBody>
          <a:bodyPr/>
          <a:lstStyle>
            <a:lvl1pPr algn="ctr">
              <a:buNone/>
              <a:defRPr sz="2400" b="1" baseline="0">
                <a:solidFill>
                  <a:srgbClr val="002060"/>
                </a:solidFill>
              </a:defRPr>
            </a:lvl1pPr>
          </a:lstStyle>
          <a:p>
            <a:pPr lvl="0"/>
            <a:r>
              <a:rPr lang="es-ES" dirty="0"/>
              <a:t>Haga clic para modificar el estilo de texto del patrón</a:t>
            </a:r>
          </a:p>
        </p:txBody>
      </p:sp>
    </p:spTree>
    <p:extLst>
      <p:ext uri="{BB962C8B-B14F-4D97-AF65-F5344CB8AC3E}">
        <p14:creationId xmlns:p14="http://schemas.microsoft.com/office/powerpoint/2010/main" val="2749799331"/>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7" name="1 Título"/>
          <p:cNvSpPr>
            <a:spLocks noGrp="1"/>
          </p:cNvSpPr>
          <p:nvPr>
            <p:ph type="ctrTitle"/>
          </p:nvPr>
        </p:nvSpPr>
        <p:spPr>
          <a:xfrm>
            <a:off x="623392" y="836713"/>
            <a:ext cx="10753195" cy="864096"/>
          </a:xfrm>
          <a:prstGeom prst="rect">
            <a:avLst/>
          </a:prstGeom>
        </p:spPr>
        <p:txBody>
          <a:bodyPr/>
          <a:lstStyle>
            <a:lvl1pPr algn="l">
              <a:defRPr sz="2800" baseline="0">
                <a:solidFill>
                  <a:schemeClr val="tx2">
                    <a:lumMod val="60000"/>
                    <a:lumOff val="40000"/>
                  </a:schemeClr>
                </a:solidFill>
              </a:defRPr>
            </a:lvl1pPr>
          </a:lstStyle>
          <a:p>
            <a:r>
              <a:rPr lang="es-ES" dirty="0"/>
              <a:t>Haga clic para modificar el estilo de título del patrón</a:t>
            </a:r>
          </a:p>
        </p:txBody>
      </p:sp>
      <p:sp>
        <p:nvSpPr>
          <p:cNvPr id="9" name="7 Marcador de texto"/>
          <p:cNvSpPr>
            <a:spLocks noGrp="1"/>
          </p:cNvSpPr>
          <p:nvPr>
            <p:ph type="body" sz="quarter" idx="10"/>
          </p:nvPr>
        </p:nvSpPr>
        <p:spPr>
          <a:xfrm>
            <a:off x="815413" y="1988840"/>
            <a:ext cx="8354483" cy="3816350"/>
          </a:xfrm>
          <a:prstGeom prst="rect">
            <a:avLst/>
          </a:prstGeom>
        </p:spPr>
        <p:txBody>
          <a:bodyPr/>
          <a:lstStyle>
            <a:lvl1pPr>
              <a:buFont typeface="Wingdings" pitchFamily="2" charset="2"/>
              <a:buChar char="§"/>
              <a:defRPr sz="2400">
                <a:solidFill>
                  <a:schemeClr val="tx2">
                    <a:lumMod val="75000"/>
                  </a:schemeClr>
                </a:solidFill>
              </a:defRPr>
            </a:lvl1pPr>
            <a:lvl2pPr>
              <a:buFont typeface="Arial" pitchFamily="34" charset="0"/>
              <a:buChar char="•"/>
              <a:defRPr sz="2000">
                <a:solidFill>
                  <a:schemeClr val="tx2">
                    <a:lumMod val="75000"/>
                  </a:schemeClr>
                </a:solidFill>
              </a:defRPr>
            </a:lvl2pPr>
            <a:lvl3pPr>
              <a:buFont typeface="Courier New" pitchFamily="49" charset="0"/>
              <a:buChar char="o"/>
              <a:defRPr sz="1800">
                <a:solidFill>
                  <a:schemeClr val="tx2">
                    <a:lumMod val="75000"/>
                  </a:schemeClr>
                </a:solidFill>
              </a:defRPr>
            </a:lvl3pPr>
          </a:lstStyle>
          <a:p>
            <a:pPr lvl="0"/>
            <a:r>
              <a:rPr lang="es-ES" dirty="0"/>
              <a:t>Haga clic para modificar el estilo de texto del patrón</a:t>
            </a:r>
          </a:p>
          <a:p>
            <a:pPr lvl="1"/>
            <a:r>
              <a:rPr lang="es-ES" dirty="0"/>
              <a:t>Segundo nivel</a:t>
            </a:r>
          </a:p>
          <a:p>
            <a:pPr lvl="2"/>
            <a:r>
              <a:rPr lang="es-ES" dirty="0"/>
              <a:t>Tercer nivel</a:t>
            </a:r>
          </a:p>
        </p:txBody>
      </p:sp>
      <p:sp>
        <p:nvSpPr>
          <p:cNvPr id="13" name="12 Marcador de contenido"/>
          <p:cNvSpPr>
            <a:spLocks noGrp="1"/>
          </p:cNvSpPr>
          <p:nvPr>
            <p:ph sz="quarter" idx="11"/>
          </p:nvPr>
        </p:nvSpPr>
        <p:spPr>
          <a:xfrm>
            <a:off x="5903979" y="2924944"/>
            <a:ext cx="5954184" cy="2519362"/>
          </a:xfrm>
          <a:prstGeom prst="rect">
            <a:avLst/>
          </a:prstGeom>
        </p:spPr>
        <p:txBody>
          <a:bodyPr/>
          <a:lstStyle>
            <a:lvl1pPr>
              <a:buNone/>
              <a:defRPr/>
            </a:lvl1pPr>
          </a:lstStyle>
          <a:p>
            <a:pPr lvl="0"/>
            <a:endParaRPr lang="es-ES" dirty="0"/>
          </a:p>
        </p:txBody>
      </p:sp>
      <p:sp>
        <p:nvSpPr>
          <p:cNvPr id="5" name="Marcador de número de diapositiva 2">
            <a:extLst>
              <a:ext uri="{FF2B5EF4-FFF2-40B4-BE49-F238E27FC236}">
                <a16:creationId xmlns:a16="http://schemas.microsoft.com/office/drawing/2014/main" id="{3E51F5EE-6D8C-4C9F-B1B8-9EF882494731}"/>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3789566300"/>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23392" y="836713"/>
            <a:ext cx="10753195" cy="864096"/>
          </a:xfrm>
          <a:prstGeom prst="rect">
            <a:avLst/>
          </a:prstGeom>
        </p:spPr>
        <p:txBody>
          <a:bodyPr/>
          <a:lstStyle>
            <a:lvl1pPr algn="l">
              <a:defRPr sz="2800" baseline="0">
                <a:solidFill>
                  <a:schemeClr val="tx2">
                    <a:lumMod val="60000"/>
                    <a:lumOff val="40000"/>
                  </a:schemeClr>
                </a:solidFill>
              </a:defRPr>
            </a:lvl1pPr>
          </a:lstStyle>
          <a:p>
            <a:r>
              <a:rPr lang="es-ES" dirty="0"/>
              <a:t>Haga clic para modificar el estilo de título del patrón</a:t>
            </a:r>
          </a:p>
        </p:txBody>
      </p:sp>
      <p:sp>
        <p:nvSpPr>
          <p:cNvPr id="7" name="6 Marcador de contenido"/>
          <p:cNvSpPr>
            <a:spLocks noGrp="1"/>
          </p:cNvSpPr>
          <p:nvPr>
            <p:ph sz="quarter" idx="10"/>
          </p:nvPr>
        </p:nvSpPr>
        <p:spPr>
          <a:xfrm>
            <a:off x="1200151" y="2276475"/>
            <a:ext cx="10176933" cy="3168650"/>
          </a:xfrm>
          <a:prstGeom prst="rect">
            <a:avLst/>
          </a:prstGeom>
        </p:spPr>
        <p:txBody>
          <a:bodyPr/>
          <a:lstStyle>
            <a:lvl1pPr>
              <a:buNone/>
              <a:defRPr/>
            </a:lvl1pPr>
          </a:lstStyle>
          <a:p>
            <a:pPr lvl="0"/>
            <a:endParaRPr lang="es-ES" dirty="0"/>
          </a:p>
        </p:txBody>
      </p:sp>
      <p:sp>
        <p:nvSpPr>
          <p:cNvPr id="4" name="Marcador de número de diapositiva 2">
            <a:extLst>
              <a:ext uri="{FF2B5EF4-FFF2-40B4-BE49-F238E27FC236}">
                <a16:creationId xmlns:a16="http://schemas.microsoft.com/office/drawing/2014/main" id="{BC9CFC48-8F57-42FF-B381-0AA987A2B57C}"/>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1384338968"/>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iapositiva de título">
    <p:spTree>
      <p:nvGrpSpPr>
        <p:cNvPr id="1" name=""/>
        <p:cNvGrpSpPr/>
        <p:nvPr/>
      </p:nvGrpSpPr>
      <p:grpSpPr>
        <a:xfrm>
          <a:off x="0" y="0"/>
          <a:ext cx="0" cy="0"/>
          <a:chOff x="0" y="0"/>
          <a:chExt cx="0" cy="0"/>
        </a:xfrm>
      </p:grpSpPr>
      <p:sp>
        <p:nvSpPr>
          <p:cNvPr id="2" name="Marcador de número de diapositiva 2">
            <a:extLst>
              <a:ext uri="{FF2B5EF4-FFF2-40B4-BE49-F238E27FC236}">
                <a16:creationId xmlns:a16="http://schemas.microsoft.com/office/drawing/2014/main" id="{30CAC89C-A017-4701-8695-FAC10660C8EA}"/>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570620841"/>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23392" y="836713"/>
            <a:ext cx="10753195" cy="864096"/>
          </a:xfrm>
          <a:prstGeom prst="rect">
            <a:avLst/>
          </a:prstGeom>
        </p:spPr>
        <p:txBody>
          <a:bodyPr/>
          <a:lstStyle>
            <a:lvl1pPr algn="l">
              <a:defRPr sz="2800" baseline="0">
                <a:solidFill>
                  <a:schemeClr val="tx2">
                    <a:lumMod val="60000"/>
                    <a:lumOff val="40000"/>
                  </a:schemeClr>
                </a:solidFill>
              </a:defRPr>
            </a:lvl1pPr>
          </a:lstStyle>
          <a:p>
            <a:r>
              <a:rPr lang="es-ES" dirty="0"/>
              <a:t>Haga clic para modificar el estilo de título del patrón</a:t>
            </a:r>
          </a:p>
        </p:txBody>
      </p:sp>
      <p:sp>
        <p:nvSpPr>
          <p:cNvPr id="8" name="7 Marcador de texto"/>
          <p:cNvSpPr>
            <a:spLocks noGrp="1"/>
          </p:cNvSpPr>
          <p:nvPr>
            <p:ph type="body" sz="quarter" idx="10"/>
          </p:nvPr>
        </p:nvSpPr>
        <p:spPr>
          <a:xfrm>
            <a:off x="815413" y="1988840"/>
            <a:ext cx="8354483" cy="3816350"/>
          </a:xfrm>
          <a:prstGeom prst="rect">
            <a:avLst/>
          </a:prstGeom>
        </p:spPr>
        <p:txBody>
          <a:bodyPr/>
          <a:lstStyle>
            <a:lvl1pPr>
              <a:buFont typeface="Wingdings" pitchFamily="2" charset="2"/>
              <a:buChar char="§"/>
              <a:defRPr sz="2400">
                <a:solidFill>
                  <a:schemeClr val="tx2">
                    <a:lumMod val="75000"/>
                  </a:schemeClr>
                </a:solidFill>
              </a:defRPr>
            </a:lvl1pPr>
            <a:lvl2pPr>
              <a:buFont typeface="Arial" pitchFamily="34" charset="0"/>
              <a:buChar char="•"/>
              <a:defRPr sz="2000">
                <a:solidFill>
                  <a:schemeClr val="tx2">
                    <a:lumMod val="75000"/>
                  </a:schemeClr>
                </a:solidFill>
              </a:defRPr>
            </a:lvl2pPr>
            <a:lvl3pPr>
              <a:buFont typeface="Courier New" pitchFamily="49" charset="0"/>
              <a:buChar char="o"/>
              <a:defRPr sz="1800">
                <a:solidFill>
                  <a:schemeClr val="tx2">
                    <a:lumMod val="75000"/>
                  </a:schemeClr>
                </a:solidFill>
              </a:defRPr>
            </a:lvl3pPr>
          </a:lstStyle>
          <a:p>
            <a:pPr lvl="0"/>
            <a:r>
              <a:rPr lang="es-ES" dirty="0"/>
              <a:t>Haga clic para modificar el estilo de texto del patrón</a:t>
            </a:r>
          </a:p>
          <a:p>
            <a:pPr lvl="1"/>
            <a:r>
              <a:rPr lang="es-ES" dirty="0"/>
              <a:t>Segundo nivel</a:t>
            </a:r>
          </a:p>
          <a:p>
            <a:pPr lvl="2"/>
            <a:r>
              <a:rPr lang="es-ES" dirty="0"/>
              <a:t>Tercer nivel</a:t>
            </a:r>
          </a:p>
        </p:txBody>
      </p:sp>
      <p:sp>
        <p:nvSpPr>
          <p:cNvPr id="4" name="Marcador de número de diapositiva 2">
            <a:extLst>
              <a:ext uri="{FF2B5EF4-FFF2-40B4-BE49-F238E27FC236}">
                <a16:creationId xmlns:a16="http://schemas.microsoft.com/office/drawing/2014/main" id="{1FA5A280-2A66-4C64-957B-E13D595802DE}"/>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1102485714"/>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ítulo y objetos">
    <p:spTree>
      <p:nvGrpSpPr>
        <p:cNvPr id="1" name=""/>
        <p:cNvGrpSpPr/>
        <p:nvPr/>
      </p:nvGrpSpPr>
      <p:grpSpPr>
        <a:xfrm>
          <a:off x="0" y="0"/>
          <a:ext cx="0" cy="0"/>
          <a:chOff x="0" y="0"/>
          <a:chExt cx="0" cy="0"/>
        </a:xfrm>
      </p:grpSpPr>
      <p:sp>
        <p:nvSpPr>
          <p:cNvPr id="7" name="1 Título"/>
          <p:cNvSpPr>
            <a:spLocks noGrp="1"/>
          </p:cNvSpPr>
          <p:nvPr>
            <p:ph type="ctrTitle"/>
          </p:nvPr>
        </p:nvSpPr>
        <p:spPr>
          <a:xfrm>
            <a:off x="623392" y="836713"/>
            <a:ext cx="10753195" cy="864096"/>
          </a:xfrm>
          <a:prstGeom prst="rect">
            <a:avLst/>
          </a:prstGeom>
        </p:spPr>
        <p:txBody>
          <a:bodyPr/>
          <a:lstStyle>
            <a:lvl1pPr algn="l">
              <a:defRPr sz="2800" baseline="0">
                <a:solidFill>
                  <a:schemeClr val="tx2">
                    <a:lumMod val="60000"/>
                    <a:lumOff val="40000"/>
                  </a:schemeClr>
                </a:solidFill>
              </a:defRPr>
            </a:lvl1pPr>
          </a:lstStyle>
          <a:p>
            <a:r>
              <a:rPr lang="es-ES" dirty="0"/>
              <a:t>Haga clic para modificar el estilo de título del patrón</a:t>
            </a:r>
          </a:p>
        </p:txBody>
      </p:sp>
      <p:sp>
        <p:nvSpPr>
          <p:cNvPr id="9" name="7 Marcador de texto"/>
          <p:cNvSpPr>
            <a:spLocks noGrp="1"/>
          </p:cNvSpPr>
          <p:nvPr>
            <p:ph type="body" sz="quarter" idx="10"/>
          </p:nvPr>
        </p:nvSpPr>
        <p:spPr>
          <a:xfrm>
            <a:off x="815413" y="1988840"/>
            <a:ext cx="8354483" cy="3816350"/>
          </a:xfrm>
          <a:prstGeom prst="rect">
            <a:avLst/>
          </a:prstGeom>
        </p:spPr>
        <p:txBody>
          <a:bodyPr/>
          <a:lstStyle>
            <a:lvl1pPr>
              <a:buFont typeface="Wingdings" pitchFamily="2" charset="2"/>
              <a:buChar char="§"/>
              <a:defRPr sz="2400">
                <a:solidFill>
                  <a:schemeClr val="tx2">
                    <a:lumMod val="75000"/>
                  </a:schemeClr>
                </a:solidFill>
              </a:defRPr>
            </a:lvl1pPr>
            <a:lvl2pPr>
              <a:buFont typeface="Arial" pitchFamily="34" charset="0"/>
              <a:buChar char="•"/>
              <a:defRPr sz="2000">
                <a:solidFill>
                  <a:schemeClr val="tx2">
                    <a:lumMod val="75000"/>
                  </a:schemeClr>
                </a:solidFill>
              </a:defRPr>
            </a:lvl2pPr>
            <a:lvl3pPr>
              <a:buFont typeface="Courier New" pitchFamily="49" charset="0"/>
              <a:buChar char="o"/>
              <a:defRPr sz="1800">
                <a:solidFill>
                  <a:schemeClr val="tx2">
                    <a:lumMod val="75000"/>
                  </a:schemeClr>
                </a:solidFill>
              </a:defRPr>
            </a:lvl3pPr>
          </a:lstStyle>
          <a:p>
            <a:pPr lvl="0"/>
            <a:r>
              <a:rPr lang="es-ES" dirty="0"/>
              <a:t>Haga clic para modificar el estilo de texto del patrón</a:t>
            </a:r>
          </a:p>
          <a:p>
            <a:pPr lvl="1"/>
            <a:r>
              <a:rPr lang="es-ES" dirty="0"/>
              <a:t>Segundo nivel</a:t>
            </a:r>
          </a:p>
          <a:p>
            <a:pPr lvl="2"/>
            <a:r>
              <a:rPr lang="es-ES" dirty="0"/>
              <a:t>Tercer nivel</a:t>
            </a:r>
          </a:p>
        </p:txBody>
      </p:sp>
      <p:sp>
        <p:nvSpPr>
          <p:cNvPr id="13" name="12 Marcador de contenido"/>
          <p:cNvSpPr>
            <a:spLocks noGrp="1"/>
          </p:cNvSpPr>
          <p:nvPr>
            <p:ph sz="quarter" idx="11"/>
          </p:nvPr>
        </p:nvSpPr>
        <p:spPr>
          <a:xfrm>
            <a:off x="5903979" y="2924944"/>
            <a:ext cx="5954184" cy="2519362"/>
          </a:xfrm>
          <a:prstGeom prst="rect">
            <a:avLst/>
          </a:prstGeom>
        </p:spPr>
        <p:txBody>
          <a:bodyPr/>
          <a:lstStyle>
            <a:lvl1pPr>
              <a:buNone/>
              <a:defRPr/>
            </a:lvl1pPr>
          </a:lstStyle>
          <a:p>
            <a:pPr lvl="0"/>
            <a:endParaRPr lang="es-ES" dirty="0"/>
          </a:p>
        </p:txBody>
      </p:sp>
      <p:sp>
        <p:nvSpPr>
          <p:cNvPr id="5" name="Marcador de número de diapositiva 2">
            <a:extLst>
              <a:ext uri="{FF2B5EF4-FFF2-40B4-BE49-F238E27FC236}">
                <a16:creationId xmlns:a16="http://schemas.microsoft.com/office/drawing/2014/main" id="{3E51F5EE-6D8C-4C9F-B1B8-9EF882494731}"/>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2388509835"/>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Sólo el título">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134101" y="6442076"/>
            <a:ext cx="605790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eaLnBrk="1" hangingPunct="1">
              <a:lnSpc>
                <a:spcPts val="1600"/>
              </a:lnSpc>
              <a:defRPr/>
            </a:pPr>
            <a:r>
              <a:rPr lang="es-ES_tradnl" altLang="es-ES" sz="1600" dirty="0">
                <a:solidFill>
                  <a:srgbClr val="0070C0"/>
                </a:solidFill>
              </a:rPr>
              <a:t> </a:t>
            </a:r>
            <a:br>
              <a:rPr lang="es-ES_tradnl" altLang="es-ES" sz="1600" dirty="0">
                <a:solidFill>
                  <a:srgbClr val="0070C0"/>
                </a:solidFill>
              </a:rPr>
            </a:br>
            <a:r>
              <a:rPr lang="es-ES" altLang="es-ES" sz="1200" dirty="0">
                <a:solidFill>
                  <a:srgbClr val="093846"/>
                </a:solidFill>
              </a:rPr>
              <a:t>Av. Américo Vespucio, 13 2ª planta 41092 - Sevilla </a:t>
            </a:r>
            <a:endParaRPr lang="es-ES_tradnl" altLang="es-ES" sz="1200" dirty="0">
              <a:solidFill>
                <a:srgbClr val="093846"/>
              </a:solidFill>
            </a:endParaRPr>
          </a:p>
        </p:txBody>
      </p:sp>
      <p:sp>
        <p:nvSpPr>
          <p:cNvPr id="12" name="12 Título"/>
          <p:cNvSpPr>
            <a:spLocks noGrp="1"/>
          </p:cNvSpPr>
          <p:nvPr>
            <p:ph type="title"/>
          </p:nvPr>
        </p:nvSpPr>
        <p:spPr>
          <a:xfrm>
            <a:off x="815413" y="2708920"/>
            <a:ext cx="10972800" cy="1152000"/>
          </a:xfrm>
          <a:prstGeom prst="rect">
            <a:avLst/>
          </a:prstGeom>
        </p:spPr>
        <p:txBody>
          <a:bodyPr/>
          <a:lstStyle>
            <a:lvl1pPr>
              <a:defRPr sz="3200" b="1">
                <a:solidFill>
                  <a:schemeClr val="bg1"/>
                </a:solidFill>
              </a:defRPr>
            </a:lvl1pPr>
          </a:lstStyle>
          <a:p>
            <a:r>
              <a:rPr lang="es-ES" dirty="0"/>
              <a:t>Haga clic para modificar el estilo de título del patrón</a:t>
            </a:r>
          </a:p>
        </p:txBody>
      </p:sp>
      <p:sp>
        <p:nvSpPr>
          <p:cNvPr id="17" name="16 Marcador de texto"/>
          <p:cNvSpPr>
            <a:spLocks noGrp="1"/>
          </p:cNvSpPr>
          <p:nvPr>
            <p:ph type="body" sz="quarter" idx="10"/>
          </p:nvPr>
        </p:nvSpPr>
        <p:spPr>
          <a:xfrm>
            <a:off x="1775884" y="3860800"/>
            <a:ext cx="8737600" cy="1081088"/>
          </a:xfrm>
          <a:prstGeom prst="rect">
            <a:avLst/>
          </a:prstGeom>
        </p:spPr>
        <p:txBody>
          <a:bodyPr/>
          <a:lstStyle>
            <a:lvl1pPr algn="ctr">
              <a:buNone/>
              <a:defRPr sz="2400" b="1" baseline="0">
                <a:solidFill>
                  <a:srgbClr val="002060"/>
                </a:solidFill>
              </a:defRPr>
            </a:lvl1pPr>
          </a:lstStyle>
          <a:p>
            <a:pPr lvl="0"/>
            <a:r>
              <a:rPr lang="es-ES" dirty="0"/>
              <a:t>Haga clic para modificar el estilo de texto del patrón</a:t>
            </a:r>
          </a:p>
        </p:txBody>
      </p:sp>
    </p:spTree>
    <p:extLst>
      <p:ext uri="{BB962C8B-B14F-4D97-AF65-F5344CB8AC3E}">
        <p14:creationId xmlns:p14="http://schemas.microsoft.com/office/powerpoint/2010/main" val="2618368008"/>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3" name="Rectangle 5"/>
          <p:cNvSpPr>
            <a:spLocks noChangeArrowheads="1"/>
          </p:cNvSpPr>
          <p:nvPr userDrawn="1"/>
        </p:nvSpPr>
        <p:spPr bwMode="auto">
          <a:xfrm>
            <a:off x="6134101" y="6442076"/>
            <a:ext cx="605790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eaLnBrk="1" hangingPunct="1">
              <a:lnSpc>
                <a:spcPts val="1600"/>
              </a:lnSpc>
              <a:defRPr/>
            </a:pPr>
            <a:r>
              <a:rPr lang="es-ES_tradnl" altLang="es-ES" sz="1600" dirty="0">
                <a:solidFill>
                  <a:srgbClr val="0070C0"/>
                </a:solidFill>
              </a:rPr>
              <a:t> </a:t>
            </a:r>
            <a:br>
              <a:rPr lang="es-ES_tradnl" altLang="es-ES" sz="1600" dirty="0">
                <a:solidFill>
                  <a:srgbClr val="0070C0"/>
                </a:solidFill>
              </a:rPr>
            </a:br>
            <a:r>
              <a:rPr lang="es-ES" altLang="es-ES" sz="1200" dirty="0">
                <a:solidFill>
                  <a:srgbClr val="093846"/>
                </a:solidFill>
              </a:rPr>
              <a:t>Av. Américo Vespucio, 13 2ª planta 41092 - Sevilla </a:t>
            </a:r>
            <a:endParaRPr lang="es-ES_tradnl" altLang="es-ES" sz="1200" dirty="0">
              <a:solidFill>
                <a:srgbClr val="093846"/>
              </a:solidFill>
            </a:endParaRPr>
          </a:p>
        </p:txBody>
      </p:sp>
      <p:sp>
        <p:nvSpPr>
          <p:cNvPr id="13" name="12 Título"/>
          <p:cNvSpPr>
            <a:spLocks noGrp="1"/>
          </p:cNvSpPr>
          <p:nvPr>
            <p:ph type="title"/>
          </p:nvPr>
        </p:nvSpPr>
        <p:spPr>
          <a:xfrm>
            <a:off x="815413" y="2708920"/>
            <a:ext cx="10972800" cy="1152000"/>
          </a:xfrm>
          <a:prstGeom prst="rect">
            <a:avLst/>
          </a:prstGeom>
        </p:spPr>
        <p:txBody>
          <a:bodyPr/>
          <a:lstStyle>
            <a:lvl1pPr>
              <a:defRPr sz="3200" b="1">
                <a:solidFill>
                  <a:schemeClr val="bg1"/>
                </a:solidFill>
              </a:defRPr>
            </a:lvl1pPr>
          </a:lstStyle>
          <a:p>
            <a:r>
              <a:rPr lang="es-ES" dirty="0"/>
              <a:t>Haga clic para modificar el estilo de título del patrón</a:t>
            </a:r>
          </a:p>
        </p:txBody>
      </p:sp>
    </p:spTree>
    <p:extLst>
      <p:ext uri="{BB962C8B-B14F-4D97-AF65-F5344CB8AC3E}">
        <p14:creationId xmlns:p14="http://schemas.microsoft.com/office/powerpoint/2010/main" val="55135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ólo el título">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134101" y="6442076"/>
            <a:ext cx="605790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eaLnBrk="1" hangingPunct="1">
              <a:lnSpc>
                <a:spcPts val="1600"/>
              </a:lnSpc>
              <a:defRPr/>
            </a:pPr>
            <a:r>
              <a:rPr lang="es-ES_tradnl" altLang="es-ES" sz="1600" dirty="0">
                <a:solidFill>
                  <a:srgbClr val="0070C0"/>
                </a:solidFill>
              </a:rPr>
              <a:t> </a:t>
            </a:r>
            <a:br>
              <a:rPr lang="es-ES_tradnl" altLang="es-ES" sz="1600" dirty="0">
                <a:solidFill>
                  <a:srgbClr val="0070C0"/>
                </a:solidFill>
              </a:rPr>
            </a:br>
            <a:r>
              <a:rPr lang="es-ES" altLang="es-ES" sz="1200" dirty="0">
                <a:solidFill>
                  <a:srgbClr val="093846"/>
                </a:solidFill>
              </a:rPr>
              <a:t>Av. Américo Vespucio, 13 2ª planta 41092 - Sevilla </a:t>
            </a:r>
            <a:endParaRPr lang="es-ES_tradnl" altLang="es-ES" sz="1200" dirty="0">
              <a:solidFill>
                <a:srgbClr val="093846"/>
              </a:solidFill>
            </a:endParaRPr>
          </a:p>
        </p:txBody>
      </p:sp>
      <p:sp>
        <p:nvSpPr>
          <p:cNvPr id="12" name="12 Título"/>
          <p:cNvSpPr>
            <a:spLocks noGrp="1"/>
          </p:cNvSpPr>
          <p:nvPr>
            <p:ph type="title"/>
          </p:nvPr>
        </p:nvSpPr>
        <p:spPr>
          <a:xfrm>
            <a:off x="815413" y="2708920"/>
            <a:ext cx="10972800" cy="1152000"/>
          </a:xfrm>
          <a:prstGeom prst="rect">
            <a:avLst/>
          </a:prstGeom>
        </p:spPr>
        <p:txBody>
          <a:bodyPr/>
          <a:lstStyle>
            <a:lvl1pPr>
              <a:defRPr sz="3200" b="1">
                <a:solidFill>
                  <a:schemeClr val="bg1"/>
                </a:solidFill>
              </a:defRPr>
            </a:lvl1pPr>
          </a:lstStyle>
          <a:p>
            <a:r>
              <a:rPr lang="es-ES" dirty="0"/>
              <a:t>Haga clic para modificar el estilo de título del patrón</a:t>
            </a:r>
          </a:p>
        </p:txBody>
      </p:sp>
      <p:sp>
        <p:nvSpPr>
          <p:cNvPr id="17" name="16 Marcador de texto"/>
          <p:cNvSpPr>
            <a:spLocks noGrp="1"/>
          </p:cNvSpPr>
          <p:nvPr>
            <p:ph type="body" sz="quarter" idx="10"/>
          </p:nvPr>
        </p:nvSpPr>
        <p:spPr>
          <a:xfrm>
            <a:off x="1775884" y="3860800"/>
            <a:ext cx="8737600" cy="1081088"/>
          </a:xfrm>
          <a:prstGeom prst="rect">
            <a:avLst/>
          </a:prstGeom>
        </p:spPr>
        <p:txBody>
          <a:bodyPr/>
          <a:lstStyle>
            <a:lvl1pPr algn="ctr">
              <a:buNone/>
              <a:defRPr sz="2400" b="1" baseline="0">
                <a:solidFill>
                  <a:srgbClr val="002060"/>
                </a:solidFill>
              </a:defRPr>
            </a:lvl1pPr>
          </a:lstStyle>
          <a:p>
            <a:pPr lvl="0"/>
            <a:r>
              <a:rPr lang="es-ES" dirty="0"/>
              <a:t>Haga clic para modificar el estilo de texto del patrón</a:t>
            </a:r>
          </a:p>
        </p:txBody>
      </p:sp>
    </p:spTree>
    <p:extLst>
      <p:ext uri="{BB962C8B-B14F-4D97-AF65-F5344CB8AC3E}">
        <p14:creationId xmlns:p14="http://schemas.microsoft.com/office/powerpoint/2010/main" val="29790902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0.xml"/><Relationship Id="rId7" Type="http://schemas.openxmlformats.org/officeDocument/2006/relationships/image" Target="../media/image4.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3.jpeg"/><Relationship Id="rId5" Type="http://schemas.openxmlformats.org/officeDocument/2006/relationships/theme" Target="../theme/theme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10" Type="http://schemas.openxmlformats.org/officeDocument/2006/relationships/image" Target="../media/image5.png"/><Relationship Id="rId4" Type="http://schemas.openxmlformats.org/officeDocument/2006/relationships/slideLayout" Target="../slideLayouts/slideLayout15.xml"/><Relationship Id="rId9"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7 Rectángulo"/>
          <p:cNvSpPr/>
          <p:nvPr userDrawn="1"/>
        </p:nvSpPr>
        <p:spPr>
          <a:xfrm>
            <a:off x="0" y="6807200"/>
            <a:ext cx="12192000" cy="50800"/>
          </a:xfrm>
          <a:prstGeom prst="rect">
            <a:avLst/>
          </a:prstGeom>
          <a:solidFill>
            <a:srgbClr val="0938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 dirty="0"/>
          </a:p>
        </p:txBody>
      </p:sp>
      <p:pic>
        <p:nvPicPr>
          <p:cNvPr id="2" name="Imagen 1"/>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143339" y="615822"/>
            <a:ext cx="3569223" cy="628016"/>
          </a:xfrm>
          <a:prstGeom prst="rect">
            <a:avLst/>
          </a:prstGeom>
        </p:spPr>
      </p:pic>
      <p:sp>
        <p:nvSpPr>
          <p:cNvPr id="3" name="Marcador de número de diapositiva 2">
            <a:extLst>
              <a:ext uri="{FF2B5EF4-FFF2-40B4-BE49-F238E27FC236}">
                <a16:creationId xmlns:a16="http://schemas.microsoft.com/office/drawing/2014/main" id="{0893E3E0-51F8-4742-9EC4-B69CE452A528}"/>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pic>
        <p:nvPicPr>
          <p:cNvPr id="4" name="Imagen 3">
            <a:extLst>
              <a:ext uri="{FF2B5EF4-FFF2-40B4-BE49-F238E27FC236}">
                <a16:creationId xmlns:a16="http://schemas.microsoft.com/office/drawing/2014/main" id="{A6476B8D-D32E-481B-AFF6-637B493D8C80}"/>
              </a:ext>
            </a:extLst>
          </p:cNvPr>
          <p:cNvPicPr>
            <a:picLocks noChangeAspect="1"/>
          </p:cNvPicPr>
          <p:nvPr userDrawn="1"/>
        </p:nvPicPr>
        <p:blipFill>
          <a:blip r:embed="rId10"/>
          <a:stretch>
            <a:fillRect/>
          </a:stretch>
        </p:blipFill>
        <p:spPr>
          <a:xfrm>
            <a:off x="0" y="-27384"/>
            <a:ext cx="12192000" cy="621792"/>
          </a:xfrm>
          <a:prstGeom prst="rect">
            <a:avLst/>
          </a:prstGeom>
        </p:spPr>
      </p:pic>
    </p:spTree>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87" r:id="rId5"/>
    <p:sldLayoutId id="2147483788" r:id="rId6"/>
    <p:sldLayoutId id="2147483789" r:id="rId7"/>
  </p:sldLayoutIdLst>
  <mc:AlternateContent xmlns:mc="http://schemas.openxmlformats.org/markup-compatibility/2006" xmlns:p14="http://schemas.microsoft.com/office/powerpoint/2010/main">
    <mc:Choice Requires="p14">
      <p:transition spd="slow" p14:dur="10000"/>
    </mc:Choice>
    <mc:Fallback xmlns="">
      <p:transition spd="slow"/>
    </mc:Fallback>
  </mc:AlternateContent>
  <p:hf hdr="0" ftr="0" dt="0"/>
  <p:txStyles>
    <p:titleStyle>
      <a:lvl1pPr algn="ctr"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6">
            <a:biLevel thresh="25000"/>
          </a:blip>
          <a:srcRect/>
          <a:stretch>
            <a:fillRect/>
          </a:stretch>
        </a:blipFill>
        <a:effectLst/>
      </p:bgPr>
    </p:bg>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048F5250-2827-446F-A648-695178A1A756}"/>
              </a:ext>
            </a:extLst>
          </p:cNvPr>
          <p:cNvPicPr>
            <a:picLocks noChangeAspect="1"/>
          </p:cNvPicPr>
          <p:nvPr userDrawn="1"/>
        </p:nvPicPr>
        <p:blipFill>
          <a:blip r:embed="rId7"/>
          <a:stretch>
            <a:fillRect/>
          </a:stretch>
        </p:blipFill>
        <p:spPr>
          <a:xfrm>
            <a:off x="0" y="0"/>
            <a:ext cx="12192000" cy="6858000"/>
          </a:xfrm>
          <a:prstGeom prst="rect">
            <a:avLst/>
          </a:prstGeom>
        </p:spPr>
      </p:pic>
      <p:pic>
        <p:nvPicPr>
          <p:cNvPr id="4" name="Imagen 3" descr="Imagen que contiene dibujo&#10;&#10;Descripción generada automáticamente">
            <a:extLst>
              <a:ext uri="{FF2B5EF4-FFF2-40B4-BE49-F238E27FC236}">
                <a16:creationId xmlns:a16="http://schemas.microsoft.com/office/drawing/2014/main" id="{D7A14C8F-25DB-49EB-B47A-658893AD7E74}"/>
              </a:ext>
            </a:extLst>
          </p:cNvPr>
          <p:cNvPicPr>
            <a:picLocks noChangeAspect="1"/>
          </p:cNvPicPr>
          <p:nvPr userDrawn="1"/>
        </p:nvPicPr>
        <p:blipFill>
          <a:blip r:embed="rId8"/>
          <a:stretch>
            <a:fillRect/>
          </a:stretch>
        </p:blipFill>
        <p:spPr>
          <a:xfrm>
            <a:off x="25422" y="0"/>
            <a:ext cx="2182146" cy="803949"/>
          </a:xfrm>
          <a:prstGeom prst="rect">
            <a:avLst/>
          </a:prstGeom>
        </p:spPr>
      </p:pic>
    </p:spTree>
    <p:extLst>
      <p:ext uri="{BB962C8B-B14F-4D97-AF65-F5344CB8AC3E}">
        <p14:creationId xmlns:p14="http://schemas.microsoft.com/office/powerpoint/2010/main" val="1721860238"/>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Lst>
  <p:txStyles>
    <p:titleStyle>
      <a:lvl1pPr algn="ctr"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7 Rectángulo"/>
          <p:cNvSpPr/>
          <p:nvPr userDrawn="1"/>
        </p:nvSpPr>
        <p:spPr>
          <a:xfrm>
            <a:off x="0" y="6807200"/>
            <a:ext cx="12192000" cy="50800"/>
          </a:xfrm>
          <a:prstGeom prst="rect">
            <a:avLst/>
          </a:prstGeom>
          <a:solidFill>
            <a:srgbClr val="0938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 dirty="0"/>
          </a:p>
        </p:txBody>
      </p:sp>
      <p:pic>
        <p:nvPicPr>
          <p:cNvPr id="2" name="Imagen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43339" y="615822"/>
            <a:ext cx="3569223" cy="628016"/>
          </a:xfrm>
          <a:prstGeom prst="rect">
            <a:avLst/>
          </a:prstGeom>
        </p:spPr>
      </p:pic>
      <p:sp>
        <p:nvSpPr>
          <p:cNvPr id="3" name="Marcador de número de diapositiva 2">
            <a:extLst>
              <a:ext uri="{FF2B5EF4-FFF2-40B4-BE49-F238E27FC236}">
                <a16:creationId xmlns:a16="http://schemas.microsoft.com/office/drawing/2014/main" id="{0893E3E0-51F8-4742-9EC4-B69CE452A528}"/>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pic>
        <p:nvPicPr>
          <p:cNvPr id="4" name="Imagen 3">
            <a:extLst>
              <a:ext uri="{FF2B5EF4-FFF2-40B4-BE49-F238E27FC236}">
                <a16:creationId xmlns:a16="http://schemas.microsoft.com/office/drawing/2014/main" id="{A6476B8D-D32E-481B-AFF6-637B493D8C80}"/>
              </a:ext>
            </a:extLst>
          </p:cNvPr>
          <p:cNvPicPr>
            <a:picLocks noChangeAspect="1"/>
          </p:cNvPicPr>
          <p:nvPr userDrawn="1"/>
        </p:nvPicPr>
        <p:blipFill>
          <a:blip r:embed="rId8"/>
          <a:stretch>
            <a:fillRect/>
          </a:stretch>
        </p:blipFill>
        <p:spPr>
          <a:xfrm>
            <a:off x="0" y="0"/>
            <a:ext cx="12192000" cy="621792"/>
          </a:xfrm>
          <a:prstGeom prst="rect">
            <a:avLst/>
          </a:prstGeom>
        </p:spPr>
      </p:pic>
      <p:pic>
        <p:nvPicPr>
          <p:cNvPr id="6" name="Imagen 5">
            <a:extLst>
              <a:ext uri="{FF2B5EF4-FFF2-40B4-BE49-F238E27FC236}">
                <a16:creationId xmlns:a16="http://schemas.microsoft.com/office/drawing/2014/main" id="{7334FC4F-7EEB-4DF9-9098-C3CC4ACD83E9}"/>
              </a:ext>
            </a:extLst>
          </p:cNvPr>
          <p:cNvPicPr>
            <a:picLocks noChangeAspect="1"/>
          </p:cNvPicPr>
          <p:nvPr userDrawn="1"/>
        </p:nvPicPr>
        <p:blipFill>
          <a:blip r:embed="rId9"/>
          <a:stretch>
            <a:fillRect/>
          </a:stretch>
        </p:blipFill>
        <p:spPr>
          <a:xfrm>
            <a:off x="-1" y="7378"/>
            <a:ext cx="3400425" cy="581025"/>
          </a:xfrm>
          <a:prstGeom prst="rect">
            <a:avLst/>
          </a:prstGeom>
        </p:spPr>
      </p:pic>
      <p:pic>
        <p:nvPicPr>
          <p:cNvPr id="7" name="Imagen 6" descr="Imagen que contiene dibujo&#10;&#10;Descripción generada automáticamente">
            <a:extLst>
              <a:ext uri="{FF2B5EF4-FFF2-40B4-BE49-F238E27FC236}">
                <a16:creationId xmlns:a16="http://schemas.microsoft.com/office/drawing/2014/main" id="{4654E920-B4D9-4E1F-8DDF-886E48C50BF1}"/>
              </a:ext>
            </a:extLst>
          </p:cNvPr>
          <p:cNvPicPr>
            <a:picLocks noChangeAspect="1"/>
          </p:cNvPicPr>
          <p:nvPr userDrawn="1"/>
        </p:nvPicPr>
        <p:blipFill>
          <a:blip r:embed="rId10"/>
          <a:stretch>
            <a:fillRect/>
          </a:stretch>
        </p:blipFill>
        <p:spPr>
          <a:xfrm>
            <a:off x="25422" y="0"/>
            <a:ext cx="1606082" cy="591715"/>
          </a:xfrm>
          <a:prstGeom prst="rect">
            <a:avLst/>
          </a:prstGeom>
        </p:spPr>
      </p:pic>
    </p:spTree>
    <p:extLst>
      <p:ext uri="{BB962C8B-B14F-4D97-AF65-F5344CB8AC3E}">
        <p14:creationId xmlns:p14="http://schemas.microsoft.com/office/powerpoint/2010/main" val="984626115"/>
      </p:ext>
    </p:extLst>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Lst>
  <p:txStyles>
    <p:titleStyle>
      <a:lvl1pPr algn="ctr"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hyperlink" Target="https://ws001.sspa.juntadeandalucia.es/confluence/pages/viewpage.action?pageId=50079682" TargetMode="External"/><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12.jfif"/><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7 Título"/>
          <p:cNvSpPr>
            <a:spLocks noGrp="1"/>
          </p:cNvSpPr>
          <p:nvPr>
            <p:ph type="title"/>
          </p:nvPr>
        </p:nvSpPr>
        <p:spPr bwMode="auto">
          <a:xfrm>
            <a:off x="1487488" y="2265634"/>
            <a:ext cx="9073008" cy="1152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s-ES_tradnl" altLang="es-ES" sz="6000" dirty="0">
                <a:latin typeface="Arial Narrow" panose="020B0606020202030204" pitchFamily="34" charset="0"/>
              </a:rPr>
              <a:t>Taller de Historias de Usuario</a:t>
            </a:r>
            <a:endParaRPr lang="es-ES" altLang="es-ES" sz="4800" dirty="0">
              <a:latin typeface="Arial Narrow" panose="020B0606020202030204" pitchFamily="34" charset="0"/>
            </a:endParaRPr>
          </a:p>
        </p:txBody>
      </p:sp>
      <p:sp>
        <p:nvSpPr>
          <p:cNvPr id="2" name="Rectángulo 1">
            <a:extLst>
              <a:ext uri="{FF2B5EF4-FFF2-40B4-BE49-F238E27FC236}">
                <a16:creationId xmlns:a16="http://schemas.microsoft.com/office/drawing/2014/main" id="{A96753F0-DE6E-48DF-8F17-F7A889F1CAE2}"/>
              </a:ext>
            </a:extLst>
          </p:cNvPr>
          <p:cNvSpPr/>
          <p:nvPr/>
        </p:nvSpPr>
        <p:spPr>
          <a:xfrm>
            <a:off x="2643545" y="3727874"/>
            <a:ext cx="6781582" cy="584775"/>
          </a:xfrm>
          <a:prstGeom prst="rect">
            <a:avLst/>
          </a:prstGeom>
        </p:spPr>
        <p:txBody>
          <a:bodyPr wrap="square">
            <a:spAutoFit/>
          </a:bodyPr>
          <a:lstStyle/>
          <a:p>
            <a:pPr algn="ctr" eaLnBrk="1" hangingPunct="1"/>
            <a:r>
              <a:rPr lang="es-ES" altLang="es-ES" sz="3200" dirty="0">
                <a:solidFill>
                  <a:schemeClr val="bg1"/>
                </a:solidFill>
              </a:rPr>
              <a:t>Formación Agile en la STIC</a:t>
            </a:r>
            <a:endParaRPr lang="es-ES" altLang="es-ES" sz="3200" b="1" dirty="0">
              <a:solidFill>
                <a:schemeClr val="bg1"/>
              </a:solidFill>
            </a:endParaRPr>
          </a:p>
        </p:txBody>
      </p:sp>
      <p:cxnSp>
        <p:nvCxnSpPr>
          <p:cNvPr id="4" name="Conector recto 3">
            <a:extLst>
              <a:ext uri="{FF2B5EF4-FFF2-40B4-BE49-F238E27FC236}">
                <a16:creationId xmlns:a16="http://schemas.microsoft.com/office/drawing/2014/main" id="{341544C2-E438-455F-9085-D2B3A36F9FDD}"/>
              </a:ext>
            </a:extLst>
          </p:cNvPr>
          <p:cNvCxnSpPr/>
          <p:nvPr/>
        </p:nvCxnSpPr>
        <p:spPr>
          <a:xfrm>
            <a:off x="1857872" y="3573016"/>
            <a:ext cx="8352928" cy="0"/>
          </a:xfrm>
          <a:prstGeom prst="line">
            <a:avLst/>
          </a:prstGeom>
          <a:ln w="28575">
            <a:solidFill>
              <a:srgbClr val="FFFFFF"/>
            </a:solidFill>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65670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10</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Formulación de requisitos </a:t>
            </a:r>
            <a:r>
              <a:rPr lang="es-ES" altLang="es-ES" b="1" dirty="0">
                <a:solidFill>
                  <a:schemeClr val="bg1">
                    <a:lumMod val="65000"/>
                  </a:schemeClr>
                </a:solidFill>
                <a:latin typeface="Arial Narrow" panose="020B0606020202030204" pitchFamily="34" charset="0"/>
              </a:rPr>
              <a:t>El Backlog del Producto</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7" name="Rectángulo 6">
            <a:extLst>
              <a:ext uri="{FF2B5EF4-FFF2-40B4-BE49-F238E27FC236}">
                <a16:creationId xmlns:a16="http://schemas.microsoft.com/office/drawing/2014/main" id="{A975D438-DC64-4571-A8FB-CAE44D4A0B9C}"/>
              </a:ext>
            </a:extLst>
          </p:cNvPr>
          <p:cNvSpPr/>
          <p:nvPr/>
        </p:nvSpPr>
        <p:spPr>
          <a:xfrm>
            <a:off x="3048000" y="2191468"/>
            <a:ext cx="6096000" cy="2556982"/>
          </a:xfrm>
          <a:prstGeom prst="rect">
            <a:avLst/>
          </a:prstGeom>
        </p:spPr>
        <p:txBody>
          <a:bodyPr>
            <a:spAutoFit/>
          </a:bodyPr>
          <a:lstStyle/>
          <a:p>
            <a:pPr marL="285750" indent="-285750">
              <a:lnSpc>
                <a:spcPct val="200000"/>
              </a:lnSpc>
              <a:buFont typeface="Arial" panose="020B0604020202020204" pitchFamily="34" charset="0"/>
              <a:buChar char="•"/>
            </a:pPr>
            <a:r>
              <a:rPr lang="es-ES" sz="2800" dirty="0">
                <a:solidFill>
                  <a:srgbClr val="172B4D"/>
                </a:solidFill>
                <a:latin typeface="-apple-system"/>
              </a:rPr>
              <a:t>Mejoras (o Épicas)</a:t>
            </a:r>
          </a:p>
          <a:p>
            <a:pPr marL="285750" indent="-285750">
              <a:lnSpc>
                <a:spcPct val="200000"/>
              </a:lnSpc>
              <a:buFont typeface="Arial" panose="020B0604020202020204" pitchFamily="34" charset="0"/>
              <a:buChar char="•"/>
            </a:pPr>
            <a:r>
              <a:rPr lang="es-ES" sz="2800" dirty="0">
                <a:solidFill>
                  <a:srgbClr val="172B4D"/>
                </a:solidFill>
                <a:latin typeface="-apple-system"/>
              </a:rPr>
              <a:t>Historias de Usuario</a:t>
            </a:r>
          </a:p>
          <a:p>
            <a:pPr marL="285750" indent="-285750">
              <a:lnSpc>
                <a:spcPct val="200000"/>
              </a:lnSpc>
              <a:buFont typeface="Arial" panose="020B0604020202020204" pitchFamily="34" charset="0"/>
              <a:buChar char="•"/>
            </a:pPr>
            <a:r>
              <a:rPr lang="es-ES" sz="2800" dirty="0" err="1">
                <a:solidFill>
                  <a:srgbClr val="172B4D"/>
                </a:solidFill>
                <a:latin typeface="-apple-system"/>
              </a:rPr>
              <a:t>Spikes</a:t>
            </a:r>
            <a:endParaRPr lang="es-ES" sz="2800" dirty="0">
              <a:solidFill>
                <a:srgbClr val="172B4D"/>
              </a:solidFill>
              <a:latin typeface="-apple-system"/>
            </a:endParaRPr>
          </a:p>
        </p:txBody>
      </p:sp>
    </p:spTree>
    <p:extLst>
      <p:ext uri="{BB962C8B-B14F-4D97-AF65-F5344CB8AC3E}">
        <p14:creationId xmlns:p14="http://schemas.microsoft.com/office/powerpoint/2010/main" val="2131929047"/>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11</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Formulación de requisitos </a:t>
            </a:r>
            <a:r>
              <a:rPr lang="es-ES" altLang="es-ES" b="1" dirty="0">
                <a:solidFill>
                  <a:schemeClr val="bg1">
                    <a:lumMod val="65000"/>
                  </a:schemeClr>
                </a:solidFill>
                <a:latin typeface="Arial Narrow" panose="020B0606020202030204" pitchFamily="34" charset="0"/>
              </a:rPr>
              <a:t>Mejoras (o Épicas)</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graphicFrame>
        <p:nvGraphicFramePr>
          <p:cNvPr id="3" name="Tabla 2">
            <a:extLst>
              <a:ext uri="{FF2B5EF4-FFF2-40B4-BE49-F238E27FC236}">
                <a16:creationId xmlns:a16="http://schemas.microsoft.com/office/drawing/2014/main" id="{56812F89-768D-4CF2-914D-19820A4C7433}"/>
              </a:ext>
            </a:extLst>
          </p:cNvPr>
          <p:cNvGraphicFramePr>
            <a:graphicFrameLocks noGrp="1"/>
          </p:cNvGraphicFramePr>
          <p:nvPr>
            <p:extLst>
              <p:ext uri="{D42A27DB-BD31-4B8C-83A1-F6EECF244321}">
                <p14:modId xmlns:p14="http://schemas.microsoft.com/office/powerpoint/2010/main" val="2318744148"/>
              </p:ext>
            </p:extLst>
          </p:nvPr>
        </p:nvGraphicFramePr>
        <p:xfrm>
          <a:off x="695399" y="2566829"/>
          <a:ext cx="10722304" cy="2045970"/>
        </p:xfrm>
        <a:graphic>
          <a:graphicData uri="http://schemas.openxmlformats.org/drawingml/2006/table">
            <a:tbl>
              <a:tblPr/>
              <a:tblGrid>
                <a:gridCol w="2680576">
                  <a:extLst>
                    <a:ext uri="{9D8B030D-6E8A-4147-A177-3AD203B41FA5}">
                      <a16:colId xmlns:a16="http://schemas.microsoft.com/office/drawing/2014/main" val="305475987"/>
                    </a:ext>
                  </a:extLst>
                </a:gridCol>
                <a:gridCol w="2680576">
                  <a:extLst>
                    <a:ext uri="{9D8B030D-6E8A-4147-A177-3AD203B41FA5}">
                      <a16:colId xmlns:a16="http://schemas.microsoft.com/office/drawing/2014/main" val="1820478395"/>
                    </a:ext>
                  </a:extLst>
                </a:gridCol>
                <a:gridCol w="2680576">
                  <a:extLst>
                    <a:ext uri="{9D8B030D-6E8A-4147-A177-3AD203B41FA5}">
                      <a16:colId xmlns:a16="http://schemas.microsoft.com/office/drawing/2014/main" val="3241879961"/>
                    </a:ext>
                  </a:extLst>
                </a:gridCol>
                <a:gridCol w="2680576">
                  <a:extLst>
                    <a:ext uri="{9D8B030D-6E8A-4147-A177-3AD203B41FA5}">
                      <a16:colId xmlns:a16="http://schemas.microsoft.com/office/drawing/2014/main" val="1581760259"/>
                    </a:ext>
                  </a:extLst>
                </a:gridCol>
              </a:tblGrid>
              <a:tr h="0">
                <a:tc>
                  <a:txBody>
                    <a:bodyPr/>
                    <a:lstStyle/>
                    <a:p>
                      <a:pPr algn="l" fontAlgn="t"/>
                      <a:r>
                        <a:rPr lang="es-ES" b="1" dirty="0">
                          <a:solidFill>
                            <a:srgbClr val="172B4D"/>
                          </a:solidFill>
                          <a:effectLst/>
                        </a:rPr>
                        <a:t>Épica</a:t>
                      </a:r>
                    </a:p>
                  </a:txBody>
                  <a:tcPr marL="95250" marR="142875"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4F5F7"/>
                    </a:solidFill>
                  </a:tcPr>
                </a:tc>
                <a:tc>
                  <a:txBody>
                    <a:bodyPr/>
                    <a:lstStyle/>
                    <a:p>
                      <a:pPr algn="l" fontAlgn="t"/>
                      <a:r>
                        <a:rPr lang="es-ES" b="1">
                          <a:solidFill>
                            <a:srgbClr val="172B4D"/>
                          </a:solidFill>
                          <a:effectLst/>
                        </a:rPr>
                        <a:t>Beneficio esperado</a:t>
                      </a:r>
                    </a:p>
                  </a:txBody>
                  <a:tcPr marL="95250" marR="142875"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4F5F7"/>
                    </a:solidFill>
                  </a:tcPr>
                </a:tc>
                <a:tc>
                  <a:txBody>
                    <a:bodyPr/>
                    <a:lstStyle/>
                    <a:p>
                      <a:pPr algn="l" fontAlgn="t"/>
                      <a:r>
                        <a:rPr lang="es-ES" b="1">
                          <a:solidFill>
                            <a:srgbClr val="172B4D"/>
                          </a:solidFill>
                          <a:effectLst/>
                        </a:rPr>
                        <a:t>Criterio de Aceptación</a:t>
                      </a:r>
                    </a:p>
                  </a:txBody>
                  <a:tcPr marL="95250" marR="142875"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4F5F7"/>
                    </a:solidFill>
                  </a:tcPr>
                </a:tc>
                <a:tc>
                  <a:txBody>
                    <a:bodyPr/>
                    <a:lstStyle/>
                    <a:p>
                      <a:pPr algn="l" fontAlgn="t"/>
                      <a:r>
                        <a:rPr lang="es-ES" b="1">
                          <a:solidFill>
                            <a:srgbClr val="172B4D"/>
                          </a:solidFill>
                          <a:effectLst/>
                        </a:rPr>
                        <a:t>Estimación</a:t>
                      </a:r>
                    </a:p>
                  </a:txBody>
                  <a:tcPr marL="95250" marR="142875"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4F5F7"/>
                    </a:solidFill>
                  </a:tcPr>
                </a:tc>
                <a:extLst>
                  <a:ext uri="{0D108BD9-81ED-4DB2-BD59-A6C34878D82A}">
                    <a16:rowId xmlns:a16="http://schemas.microsoft.com/office/drawing/2014/main" val="3178623857"/>
                  </a:ext>
                </a:extLst>
              </a:tr>
              <a:tr h="0">
                <a:tc>
                  <a:txBody>
                    <a:bodyPr/>
                    <a:lstStyle/>
                    <a:p>
                      <a:pPr algn="l" fontAlgn="t"/>
                      <a:r>
                        <a:rPr lang="es-ES">
                          <a:effectLst/>
                        </a:rPr>
                        <a:t>Añadir métricas de uso</a:t>
                      </a: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a:effectLst/>
                        </a:rPr>
                        <a:t>Conocer las costumbres de nuestros usuarios para mejorar la aplicación en consecuencia.</a:t>
                      </a: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a:effectLst/>
                        </a:rPr>
                        <a:t>Todas las mediciones relevantes de cada sesión se almacenan de forma persistente.</a:t>
                      </a: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a:effectLst/>
                        </a:rPr>
                        <a:t>L</a:t>
                      </a: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3693080074"/>
                  </a:ext>
                </a:extLst>
              </a:tr>
              <a:tr h="0">
                <a:tc>
                  <a:txBody>
                    <a:bodyPr/>
                    <a:lstStyle/>
                    <a:p>
                      <a:pPr algn="l" fontAlgn="t"/>
                      <a:r>
                        <a:rPr lang="es-ES">
                          <a:effectLst/>
                        </a:rPr>
                        <a:t>...</a:t>
                      </a: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a:effectLst/>
                        </a:rPr>
                        <a:t>...</a:t>
                      </a: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a:effectLst/>
                        </a:rPr>
                        <a:t>...</a:t>
                      </a: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dirty="0">
                          <a:effectLst/>
                        </a:rPr>
                        <a:t>...</a:t>
                      </a: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1719511427"/>
                  </a:ext>
                </a:extLst>
              </a:tr>
            </a:tbl>
          </a:graphicData>
        </a:graphic>
      </p:graphicFrame>
    </p:spTree>
    <p:extLst>
      <p:ext uri="{BB962C8B-B14F-4D97-AF65-F5344CB8AC3E}">
        <p14:creationId xmlns:p14="http://schemas.microsoft.com/office/powerpoint/2010/main" val="1499257577"/>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12</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Formulación de requisitos </a:t>
            </a:r>
            <a:r>
              <a:rPr lang="es-ES" altLang="es-ES" b="1" dirty="0">
                <a:solidFill>
                  <a:schemeClr val="bg1">
                    <a:lumMod val="65000"/>
                  </a:schemeClr>
                </a:solidFill>
                <a:latin typeface="Arial Narrow" panose="020B0606020202030204" pitchFamily="34" charset="0"/>
              </a:rPr>
              <a:t>Historias de Usuario</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4" name="Rectángulo 3">
            <a:extLst>
              <a:ext uri="{FF2B5EF4-FFF2-40B4-BE49-F238E27FC236}">
                <a16:creationId xmlns:a16="http://schemas.microsoft.com/office/drawing/2014/main" id="{7C84D5C3-2FDB-41DD-AC8D-6EBB859563FD}"/>
              </a:ext>
            </a:extLst>
          </p:cNvPr>
          <p:cNvSpPr/>
          <p:nvPr/>
        </p:nvSpPr>
        <p:spPr>
          <a:xfrm>
            <a:off x="3048000" y="2191468"/>
            <a:ext cx="6096000" cy="2538515"/>
          </a:xfrm>
          <a:prstGeom prst="rect">
            <a:avLst/>
          </a:prstGeom>
        </p:spPr>
        <p:txBody>
          <a:bodyPr>
            <a:spAutoFit/>
          </a:bodyPr>
          <a:lstStyle/>
          <a:p>
            <a:pPr>
              <a:lnSpc>
                <a:spcPct val="200000"/>
              </a:lnSpc>
            </a:pPr>
            <a:r>
              <a:rPr lang="es-ES" sz="2800" dirty="0">
                <a:solidFill>
                  <a:srgbClr val="172B4D"/>
                </a:solidFill>
                <a:latin typeface="-apple-system"/>
              </a:rPr>
              <a:t>Estructura de una HU: Las 3 C's</a:t>
            </a:r>
          </a:p>
          <a:p>
            <a:pPr marL="285750" indent="-285750">
              <a:lnSpc>
                <a:spcPct val="200000"/>
              </a:lnSpc>
              <a:buFont typeface="Arial" panose="020B0604020202020204" pitchFamily="34" charset="0"/>
              <a:buChar char="•"/>
            </a:pPr>
            <a:r>
              <a:rPr lang="es-ES" dirty="0" err="1">
                <a:solidFill>
                  <a:srgbClr val="172B4D"/>
                </a:solidFill>
                <a:latin typeface="-apple-system"/>
              </a:rPr>
              <a:t>Card</a:t>
            </a:r>
            <a:r>
              <a:rPr lang="es-ES" dirty="0">
                <a:solidFill>
                  <a:srgbClr val="172B4D"/>
                </a:solidFill>
                <a:latin typeface="-apple-system"/>
              </a:rPr>
              <a:t> (tarjeta)</a:t>
            </a:r>
          </a:p>
          <a:p>
            <a:pPr marL="285750" indent="-285750">
              <a:lnSpc>
                <a:spcPct val="200000"/>
              </a:lnSpc>
              <a:buFont typeface="Arial" panose="020B0604020202020204" pitchFamily="34" charset="0"/>
              <a:buChar char="•"/>
            </a:pPr>
            <a:r>
              <a:rPr lang="es-ES" dirty="0" err="1">
                <a:solidFill>
                  <a:srgbClr val="172B4D"/>
                </a:solidFill>
                <a:latin typeface="-apple-system"/>
              </a:rPr>
              <a:t>Conversation</a:t>
            </a:r>
            <a:r>
              <a:rPr lang="es-ES" dirty="0">
                <a:solidFill>
                  <a:srgbClr val="172B4D"/>
                </a:solidFill>
                <a:latin typeface="-apple-system"/>
              </a:rPr>
              <a:t> (conversación)</a:t>
            </a:r>
          </a:p>
          <a:p>
            <a:pPr marL="285750" indent="-285750">
              <a:lnSpc>
                <a:spcPct val="200000"/>
              </a:lnSpc>
              <a:buFont typeface="Arial" panose="020B0604020202020204" pitchFamily="34" charset="0"/>
              <a:buChar char="•"/>
            </a:pPr>
            <a:r>
              <a:rPr lang="es-ES" dirty="0" err="1">
                <a:solidFill>
                  <a:srgbClr val="172B4D"/>
                </a:solidFill>
                <a:latin typeface="-apple-system"/>
              </a:rPr>
              <a:t>Confirmation</a:t>
            </a:r>
            <a:r>
              <a:rPr lang="es-ES" dirty="0">
                <a:solidFill>
                  <a:srgbClr val="172B4D"/>
                </a:solidFill>
                <a:latin typeface="-apple-system"/>
              </a:rPr>
              <a:t> (confirmación)</a:t>
            </a:r>
            <a:endParaRPr lang="es-ES" i="0" dirty="0">
              <a:solidFill>
                <a:srgbClr val="172B4D"/>
              </a:solidFill>
              <a:effectLst/>
              <a:latin typeface="-apple-system"/>
            </a:endParaRPr>
          </a:p>
        </p:txBody>
      </p:sp>
    </p:spTree>
    <p:extLst>
      <p:ext uri="{BB962C8B-B14F-4D97-AF65-F5344CB8AC3E}">
        <p14:creationId xmlns:p14="http://schemas.microsoft.com/office/powerpoint/2010/main" val="2423673524"/>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13</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Formulación de requisitos </a:t>
            </a:r>
            <a:r>
              <a:rPr lang="es-ES" altLang="es-ES" b="1" dirty="0">
                <a:solidFill>
                  <a:schemeClr val="bg1">
                    <a:lumMod val="65000"/>
                  </a:schemeClr>
                </a:solidFill>
                <a:latin typeface="Arial Narrow" panose="020B0606020202030204" pitchFamily="34" charset="0"/>
              </a:rPr>
              <a:t>Historias de Usuario</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4" name="Rectángulo 3">
            <a:extLst>
              <a:ext uri="{FF2B5EF4-FFF2-40B4-BE49-F238E27FC236}">
                <a16:creationId xmlns:a16="http://schemas.microsoft.com/office/drawing/2014/main" id="{7C84D5C3-2FDB-41DD-AC8D-6EBB859563FD}"/>
              </a:ext>
            </a:extLst>
          </p:cNvPr>
          <p:cNvSpPr/>
          <p:nvPr/>
        </p:nvSpPr>
        <p:spPr>
          <a:xfrm>
            <a:off x="3048000" y="2191468"/>
            <a:ext cx="6096000" cy="2538515"/>
          </a:xfrm>
          <a:prstGeom prst="rect">
            <a:avLst/>
          </a:prstGeom>
        </p:spPr>
        <p:txBody>
          <a:bodyPr>
            <a:spAutoFit/>
          </a:bodyPr>
          <a:lstStyle/>
          <a:p>
            <a:pPr>
              <a:lnSpc>
                <a:spcPct val="200000"/>
              </a:lnSpc>
            </a:pPr>
            <a:r>
              <a:rPr lang="es-ES" sz="2800" dirty="0">
                <a:solidFill>
                  <a:srgbClr val="172B4D"/>
                </a:solidFill>
                <a:latin typeface="-apple-system"/>
              </a:rPr>
              <a:t>Narrativa de una HU</a:t>
            </a:r>
          </a:p>
          <a:p>
            <a:pPr>
              <a:lnSpc>
                <a:spcPct val="200000"/>
              </a:lnSpc>
            </a:pPr>
            <a:r>
              <a:rPr lang="es-ES" b="1" dirty="0"/>
              <a:t>Como</a:t>
            </a:r>
            <a:r>
              <a:rPr lang="es-ES" dirty="0"/>
              <a:t> &lt;usuario: ¿Para quién vamos a construir esto?&gt;</a:t>
            </a:r>
          </a:p>
          <a:p>
            <a:pPr>
              <a:lnSpc>
                <a:spcPct val="200000"/>
              </a:lnSpc>
            </a:pPr>
            <a:r>
              <a:rPr lang="es-ES" b="1" dirty="0"/>
              <a:t>Quiero</a:t>
            </a:r>
            <a:r>
              <a:rPr lang="es-ES" dirty="0"/>
              <a:t> &lt;acción: ¿Qué vamos a construir?&gt;</a:t>
            </a:r>
          </a:p>
          <a:p>
            <a:pPr>
              <a:lnSpc>
                <a:spcPct val="200000"/>
              </a:lnSpc>
            </a:pPr>
            <a:r>
              <a:rPr lang="es-ES" b="1" dirty="0"/>
              <a:t>Para</a:t>
            </a:r>
            <a:r>
              <a:rPr lang="es-ES" dirty="0"/>
              <a:t> &lt;valor de negocio: ¿Por qué vamos a construirlo?&gt;</a:t>
            </a:r>
          </a:p>
        </p:txBody>
      </p:sp>
    </p:spTree>
    <p:extLst>
      <p:ext uri="{BB962C8B-B14F-4D97-AF65-F5344CB8AC3E}">
        <p14:creationId xmlns:p14="http://schemas.microsoft.com/office/powerpoint/2010/main" val="408477182"/>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14</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Formulación de requisitos </a:t>
            </a:r>
            <a:r>
              <a:rPr lang="es-ES" altLang="es-ES" b="1" dirty="0">
                <a:solidFill>
                  <a:schemeClr val="bg1">
                    <a:lumMod val="65000"/>
                  </a:schemeClr>
                </a:solidFill>
                <a:latin typeface="Arial Narrow" panose="020B0606020202030204" pitchFamily="34" charset="0"/>
              </a:rPr>
              <a:t>Historias de Usuario</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graphicFrame>
        <p:nvGraphicFramePr>
          <p:cNvPr id="7" name="Tabla 6">
            <a:extLst>
              <a:ext uri="{FF2B5EF4-FFF2-40B4-BE49-F238E27FC236}">
                <a16:creationId xmlns:a16="http://schemas.microsoft.com/office/drawing/2014/main" id="{34C74C11-7262-484A-93E1-7311330A5C02}"/>
              </a:ext>
            </a:extLst>
          </p:cNvPr>
          <p:cNvGraphicFramePr>
            <a:graphicFrameLocks noGrp="1"/>
          </p:cNvGraphicFramePr>
          <p:nvPr>
            <p:extLst>
              <p:ext uri="{D42A27DB-BD31-4B8C-83A1-F6EECF244321}">
                <p14:modId xmlns:p14="http://schemas.microsoft.com/office/powerpoint/2010/main" val="3270830163"/>
              </p:ext>
            </p:extLst>
          </p:nvPr>
        </p:nvGraphicFramePr>
        <p:xfrm>
          <a:off x="839415" y="3456464"/>
          <a:ext cx="10578290" cy="1089660"/>
        </p:xfrm>
        <a:graphic>
          <a:graphicData uri="http://schemas.openxmlformats.org/drawingml/2006/table">
            <a:tbl>
              <a:tblPr/>
              <a:tblGrid>
                <a:gridCol w="2115658">
                  <a:extLst>
                    <a:ext uri="{9D8B030D-6E8A-4147-A177-3AD203B41FA5}">
                      <a16:colId xmlns:a16="http://schemas.microsoft.com/office/drawing/2014/main" val="665716098"/>
                    </a:ext>
                  </a:extLst>
                </a:gridCol>
                <a:gridCol w="2115658">
                  <a:extLst>
                    <a:ext uri="{9D8B030D-6E8A-4147-A177-3AD203B41FA5}">
                      <a16:colId xmlns:a16="http://schemas.microsoft.com/office/drawing/2014/main" val="2062342171"/>
                    </a:ext>
                  </a:extLst>
                </a:gridCol>
                <a:gridCol w="2115658">
                  <a:extLst>
                    <a:ext uri="{9D8B030D-6E8A-4147-A177-3AD203B41FA5}">
                      <a16:colId xmlns:a16="http://schemas.microsoft.com/office/drawing/2014/main" val="3576312690"/>
                    </a:ext>
                  </a:extLst>
                </a:gridCol>
                <a:gridCol w="2115658">
                  <a:extLst>
                    <a:ext uri="{9D8B030D-6E8A-4147-A177-3AD203B41FA5}">
                      <a16:colId xmlns:a16="http://schemas.microsoft.com/office/drawing/2014/main" val="823864895"/>
                    </a:ext>
                  </a:extLst>
                </a:gridCol>
                <a:gridCol w="2115658">
                  <a:extLst>
                    <a:ext uri="{9D8B030D-6E8A-4147-A177-3AD203B41FA5}">
                      <a16:colId xmlns:a16="http://schemas.microsoft.com/office/drawing/2014/main" val="2128121956"/>
                    </a:ext>
                  </a:extLst>
                </a:gridCol>
              </a:tblGrid>
              <a:tr h="0">
                <a:tc>
                  <a:txBody>
                    <a:bodyPr/>
                    <a:lstStyle/>
                    <a:p>
                      <a:pPr algn="ctr" fontAlgn="t"/>
                      <a:r>
                        <a:rPr lang="es-ES" b="1" dirty="0" err="1">
                          <a:solidFill>
                            <a:srgbClr val="172B4D"/>
                          </a:solidFill>
                          <a:effectLst/>
                        </a:rPr>
                        <a:t>Nº</a:t>
                      </a:r>
                      <a:r>
                        <a:rPr lang="es-ES" b="1" dirty="0">
                          <a:solidFill>
                            <a:srgbClr val="172B4D"/>
                          </a:solidFill>
                          <a:effectLst/>
                        </a:rPr>
                        <a:t> (de escenario)</a:t>
                      </a:r>
                    </a:p>
                  </a:txBody>
                  <a:tcPr marL="95250" marR="142875"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4F5F7"/>
                    </a:solidFill>
                  </a:tcPr>
                </a:tc>
                <a:tc>
                  <a:txBody>
                    <a:bodyPr/>
                    <a:lstStyle/>
                    <a:p>
                      <a:pPr algn="ctr" fontAlgn="t"/>
                      <a:r>
                        <a:rPr lang="es-ES" b="1">
                          <a:solidFill>
                            <a:srgbClr val="172B4D"/>
                          </a:solidFill>
                          <a:effectLst/>
                        </a:rPr>
                        <a:t>Título (del CA)</a:t>
                      </a:r>
                    </a:p>
                  </a:txBody>
                  <a:tcPr marL="95250" marR="142875"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4F5F7"/>
                    </a:solidFill>
                  </a:tcPr>
                </a:tc>
                <a:tc>
                  <a:txBody>
                    <a:bodyPr/>
                    <a:lstStyle/>
                    <a:p>
                      <a:pPr algn="ctr" fontAlgn="t"/>
                      <a:r>
                        <a:rPr lang="es-ES" b="1" dirty="0">
                          <a:solidFill>
                            <a:srgbClr val="172B4D"/>
                          </a:solidFill>
                          <a:effectLst/>
                        </a:rPr>
                        <a:t>Contexto</a:t>
                      </a:r>
                    </a:p>
                  </a:txBody>
                  <a:tcPr marL="95250" marR="142875"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4F5F7"/>
                    </a:solidFill>
                  </a:tcPr>
                </a:tc>
                <a:tc>
                  <a:txBody>
                    <a:bodyPr/>
                    <a:lstStyle/>
                    <a:p>
                      <a:pPr algn="ctr" fontAlgn="t"/>
                      <a:r>
                        <a:rPr lang="es-ES" b="1">
                          <a:solidFill>
                            <a:srgbClr val="172B4D"/>
                          </a:solidFill>
                          <a:effectLst/>
                        </a:rPr>
                        <a:t>Evento</a:t>
                      </a:r>
                    </a:p>
                  </a:txBody>
                  <a:tcPr marL="95250" marR="142875"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4F5F7"/>
                    </a:solidFill>
                  </a:tcPr>
                </a:tc>
                <a:tc>
                  <a:txBody>
                    <a:bodyPr/>
                    <a:lstStyle/>
                    <a:p>
                      <a:pPr algn="ctr" fontAlgn="t"/>
                      <a:r>
                        <a:rPr lang="es-ES" b="1">
                          <a:solidFill>
                            <a:srgbClr val="172B4D"/>
                          </a:solidFill>
                          <a:effectLst/>
                        </a:rPr>
                        <a:t>Resultado/Comportamiento</a:t>
                      </a:r>
                    </a:p>
                  </a:txBody>
                  <a:tcPr marL="95250" marR="142875"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4F5F7"/>
                    </a:solidFill>
                  </a:tcPr>
                </a:tc>
                <a:extLst>
                  <a:ext uri="{0D108BD9-81ED-4DB2-BD59-A6C34878D82A}">
                    <a16:rowId xmlns:a16="http://schemas.microsoft.com/office/drawing/2014/main" val="1888679880"/>
                  </a:ext>
                </a:extLst>
              </a:tr>
              <a:tr h="0">
                <a:tc>
                  <a:txBody>
                    <a:bodyPr/>
                    <a:lstStyle/>
                    <a:p>
                      <a:pPr algn="ctr" fontAlgn="t"/>
                      <a:r>
                        <a:rPr lang="es-ES">
                          <a:effectLst/>
                        </a:rPr>
                        <a:t>1</a:t>
                      </a: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a:effectLst/>
                        </a:rPr>
                        <a:t>Título</a:t>
                      </a: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a:effectLst/>
                        </a:rPr>
                        <a:t>Dado...</a:t>
                      </a: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a:effectLst/>
                        </a:rPr>
                        <a:t>Cuando...</a:t>
                      </a: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dirty="0">
                          <a:effectLst/>
                        </a:rPr>
                        <a:t>Entonces...</a:t>
                      </a: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2842802664"/>
                  </a:ext>
                </a:extLst>
              </a:tr>
            </a:tbl>
          </a:graphicData>
        </a:graphic>
      </p:graphicFrame>
      <p:sp>
        <p:nvSpPr>
          <p:cNvPr id="10" name="Rectángulo 9">
            <a:extLst>
              <a:ext uri="{FF2B5EF4-FFF2-40B4-BE49-F238E27FC236}">
                <a16:creationId xmlns:a16="http://schemas.microsoft.com/office/drawing/2014/main" id="{2D22F7BA-3BE4-44D0-A28A-0C7B66C365FC}"/>
              </a:ext>
            </a:extLst>
          </p:cNvPr>
          <p:cNvSpPr/>
          <p:nvPr/>
        </p:nvSpPr>
        <p:spPr>
          <a:xfrm>
            <a:off x="3048000" y="2191468"/>
            <a:ext cx="6096000" cy="833433"/>
          </a:xfrm>
          <a:prstGeom prst="rect">
            <a:avLst/>
          </a:prstGeom>
        </p:spPr>
        <p:txBody>
          <a:bodyPr>
            <a:spAutoFit/>
          </a:bodyPr>
          <a:lstStyle/>
          <a:p>
            <a:pPr>
              <a:lnSpc>
                <a:spcPct val="200000"/>
              </a:lnSpc>
            </a:pPr>
            <a:r>
              <a:rPr lang="es-ES" sz="2800" dirty="0">
                <a:solidFill>
                  <a:srgbClr val="172B4D"/>
                </a:solidFill>
                <a:latin typeface="-apple-system"/>
              </a:rPr>
              <a:t>Criterios de aceptación de una HU</a:t>
            </a:r>
          </a:p>
        </p:txBody>
      </p:sp>
    </p:spTree>
    <p:extLst>
      <p:ext uri="{BB962C8B-B14F-4D97-AF65-F5344CB8AC3E}">
        <p14:creationId xmlns:p14="http://schemas.microsoft.com/office/powerpoint/2010/main" val="4198064291"/>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15</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Formulación de requisitos </a:t>
            </a:r>
            <a:r>
              <a:rPr lang="es-ES" altLang="es-ES" b="1" dirty="0">
                <a:solidFill>
                  <a:schemeClr val="bg1">
                    <a:lumMod val="65000"/>
                  </a:schemeClr>
                </a:solidFill>
                <a:latin typeface="Arial Narrow" panose="020B0606020202030204" pitchFamily="34" charset="0"/>
              </a:rPr>
              <a:t>Historias de Usuario</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4" name="Rectángulo 3">
            <a:extLst>
              <a:ext uri="{FF2B5EF4-FFF2-40B4-BE49-F238E27FC236}">
                <a16:creationId xmlns:a16="http://schemas.microsoft.com/office/drawing/2014/main" id="{7C84D5C3-2FDB-41DD-AC8D-6EBB859563FD}"/>
              </a:ext>
            </a:extLst>
          </p:cNvPr>
          <p:cNvSpPr/>
          <p:nvPr/>
        </p:nvSpPr>
        <p:spPr>
          <a:xfrm>
            <a:off x="3048000" y="1700808"/>
            <a:ext cx="6648400" cy="4200509"/>
          </a:xfrm>
          <a:prstGeom prst="rect">
            <a:avLst/>
          </a:prstGeom>
        </p:spPr>
        <p:txBody>
          <a:bodyPr wrap="square">
            <a:spAutoFit/>
          </a:bodyPr>
          <a:lstStyle/>
          <a:p>
            <a:pPr>
              <a:lnSpc>
                <a:spcPct val="200000"/>
              </a:lnSpc>
            </a:pPr>
            <a:r>
              <a:rPr lang="es-ES" sz="2800" dirty="0">
                <a:solidFill>
                  <a:srgbClr val="172B4D"/>
                </a:solidFill>
                <a:latin typeface="-apple-system"/>
              </a:rPr>
              <a:t>Criterios INVEST para escribir buenas </a:t>
            </a:r>
            <a:r>
              <a:rPr lang="es-ES" sz="2800" dirty="0" err="1">
                <a:solidFill>
                  <a:srgbClr val="172B4D"/>
                </a:solidFill>
                <a:latin typeface="-apple-system"/>
              </a:rPr>
              <a:t>HUs</a:t>
            </a:r>
            <a:endParaRPr lang="es-ES" sz="2800" dirty="0">
              <a:solidFill>
                <a:srgbClr val="172B4D"/>
              </a:solidFill>
              <a:latin typeface="-apple-system"/>
            </a:endParaRPr>
          </a:p>
          <a:p>
            <a:pPr marL="285750" indent="-285750">
              <a:lnSpc>
                <a:spcPct val="200000"/>
              </a:lnSpc>
              <a:buFont typeface="Arial" panose="020B0604020202020204" pitchFamily="34" charset="0"/>
              <a:buChar char="•"/>
            </a:pPr>
            <a:r>
              <a:rPr lang="es-ES" dirty="0"/>
              <a:t>Independiente</a:t>
            </a:r>
          </a:p>
          <a:p>
            <a:pPr marL="285750" indent="-285750">
              <a:lnSpc>
                <a:spcPct val="200000"/>
              </a:lnSpc>
              <a:buFont typeface="Arial" panose="020B0604020202020204" pitchFamily="34" charset="0"/>
              <a:buChar char="•"/>
            </a:pPr>
            <a:r>
              <a:rPr lang="es-ES" dirty="0"/>
              <a:t>Negociable</a:t>
            </a:r>
          </a:p>
          <a:p>
            <a:pPr marL="285750" indent="-285750">
              <a:lnSpc>
                <a:spcPct val="200000"/>
              </a:lnSpc>
              <a:buFont typeface="Arial" panose="020B0604020202020204" pitchFamily="34" charset="0"/>
              <a:buChar char="•"/>
            </a:pPr>
            <a:r>
              <a:rPr lang="es-ES" dirty="0"/>
              <a:t>Valor</a:t>
            </a:r>
          </a:p>
          <a:p>
            <a:pPr marL="285750" indent="-285750">
              <a:lnSpc>
                <a:spcPct val="200000"/>
              </a:lnSpc>
              <a:buFont typeface="Arial" panose="020B0604020202020204" pitchFamily="34" charset="0"/>
              <a:buChar char="•"/>
            </a:pPr>
            <a:r>
              <a:rPr lang="es-ES" dirty="0"/>
              <a:t>Estimable</a:t>
            </a:r>
          </a:p>
          <a:p>
            <a:pPr marL="285750" indent="-285750">
              <a:lnSpc>
                <a:spcPct val="200000"/>
              </a:lnSpc>
              <a:buFont typeface="Arial" panose="020B0604020202020204" pitchFamily="34" charset="0"/>
              <a:buChar char="•"/>
            </a:pPr>
            <a:r>
              <a:rPr lang="es-ES" dirty="0"/>
              <a:t>Pequeña (Small)</a:t>
            </a:r>
          </a:p>
          <a:p>
            <a:pPr marL="285750" indent="-285750">
              <a:lnSpc>
                <a:spcPct val="200000"/>
              </a:lnSpc>
              <a:buFont typeface="Arial" panose="020B0604020202020204" pitchFamily="34" charset="0"/>
              <a:buChar char="•"/>
            </a:pPr>
            <a:r>
              <a:rPr lang="es-ES" dirty="0" err="1"/>
              <a:t>Testeable</a:t>
            </a:r>
            <a:endParaRPr lang="es-ES" dirty="0"/>
          </a:p>
        </p:txBody>
      </p:sp>
    </p:spTree>
    <p:extLst>
      <p:ext uri="{BB962C8B-B14F-4D97-AF65-F5344CB8AC3E}">
        <p14:creationId xmlns:p14="http://schemas.microsoft.com/office/powerpoint/2010/main" val="625191711"/>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16</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Formulación de requisitos </a:t>
            </a:r>
            <a:r>
              <a:rPr lang="es-ES" altLang="es-ES" b="1" dirty="0">
                <a:solidFill>
                  <a:schemeClr val="bg1">
                    <a:lumMod val="65000"/>
                  </a:schemeClr>
                </a:solidFill>
                <a:latin typeface="Arial Narrow" panose="020B0606020202030204" pitchFamily="34" charset="0"/>
              </a:rPr>
              <a:t>Historias de Usuario</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4" name="Rectángulo 3">
            <a:extLst>
              <a:ext uri="{FF2B5EF4-FFF2-40B4-BE49-F238E27FC236}">
                <a16:creationId xmlns:a16="http://schemas.microsoft.com/office/drawing/2014/main" id="{7C84D5C3-2FDB-41DD-AC8D-6EBB859563FD}"/>
              </a:ext>
            </a:extLst>
          </p:cNvPr>
          <p:cNvSpPr/>
          <p:nvPr/>
        </p:nvSpPr>
        <p:spPr>
          <a:xfrm>
            <a:off x="3863752" y="980728"/>
            <a:ext cx="6648400" cy="1430520"/>
          </a:xfrm>
          <a:prstGeom prst="rect">
            <a:avLst/>
          </a:prstGeom>
        </p:spPr>
        <p:txBody>
          <a:bodyPr wrap="square">
            <a:spAutoFit/>
          </a:bodyPr>
          <a:lstStyle/>
          <a:p>
            <a:pPr>
              <a:lnSpc>
                <a:spcPct val="200000"/>
              </a:lnSpc>
            </a:pPr>
            <a:r>
              <a:rPr lang="es-ES" sz="2800" dirty="0">
                <a:solidFill>
                  <a:srgbClr val="172B4D"/>
                </a:solidFill>
                <a:latin typeface="-apple-system"/>
              </a:rPr>
              <a:t>Catálogo de errores comunes</a:t>
            </a:r>
          </a:p>
          <a:p>
            <a:pPr marL="285750" indent="-285750">
              <a:lnSpc>
                <a:spcPct val="200000"/>
              </a:lnSpc>
              <a:buFont typeface="Arial" panose="020B0604020202020204" pitchFamily="34" charset="0"/>
              <a:buChar char="•"/>
            </a:pPr>
            <a:endParaRPr lang="es-ES" dirty="0"/>
          </a:p>
        </p:txBody>
      </p:sp>
      <p:graphicFrame>
        <p:nvGraphicFramePr>
          <p:cNvPr id="3" name="Tabla 2">
            <a:extLst>
              <a:ext uri="{FF2B5EF4-FFF2-40B4-BE49-F238E27FC236}">
                <a16:creationId xmlns:a16="http://schemas.microsoft.com/office/drawing/2014/main" id="{45994764-A452-4578-A08C-E9CACC4316BD}"/>
              </a:ext>
            </a:extLst>
          </p:cNvPr>
          <p:cNvGraphicFramePr>
            <a:graphicFrameLocks noGrp="1"/>
          </p:cNvGraphicFramePr>
          <p:nvPr>
            <p:extLst>
              <p:ext uri="{D42A27DB-BD31-4B8C-83A1-F6EECF244321}">
                <p14:modId xmlns:p14="http://schemas.microsoft.com/office/powerpoint/2010/main" val="649834685"/>
              </p:ext>
            </p:extLst>
          </p:nvPr>
        </p:nvGraphicFramePr>
        <p:xfrm>
          <a:off x="119337" y="1825624"/>
          <a:ext cx="11584992" cy="4770321"/>
        </p:xfrm>
        <a:graphic>
          <a:graphicData uri="http://schemas.openxmlformats.org/drawingml/2006/table">
            <a:tbl>
              <a:tblPr/>
              <a:tblGrid>
                <a:gridCol w="3861664">
                  <a:extLst>
                    <a:ext uri="{9D8B030D-6E8A-4147-A177-3AD203B41FA5}">
                      <a16:colId xmlns:a16="http://schemas.microsoft.com/office/drawing/2014/main" val="64804129"/>
                    </a:ext>
                  </a:extLst>
                </a:gridCol>
                <a:gridCol w="3861664">
                  <a:extLst>
                    <a:ext uri="{9D8B030D-6E8A-4147-A177-3AD203B41FA5}">
                      <a16:colId xmlns:a16="http://schemas.microsoft.com/office/drawing/2014/main" val="1040058490"/>
                    </a:ext>
                  </a:extLst>
                </a:gridCol>
                <a:gridCol w="3861664">
                  <a:extLst>
                    <a:ext uri="{9D8B030D-6E8A-4147-A177-3AD203B41FA5}">
                      <a16:colId xmlns:a16="http://schemas.microsoft.com/office/drawing/2014/main" val="3835398409"/>
                    </a:ext>
                  </a:extLst>
                </a:gridCol>
              </a:tblGrid>
              <a:tr h="275112">
                <a:tc>
                  <a:txBody>
                    <a:bodyPr/>
                    <a:lstStyle/>
                    <a:p>
                      <a:pPr algn="l" fontAlgn="t"/>
                      <a:r>
                        <a:rPr lang="es-ES" sz="1200" b="1" dirty="0">
                          <a:solidFill>
                            <a:srgbClr val="172B4D"/>
                          </a:solidFill>
                          <a:effectLst/>
                        </a:rPr>
                        <a:t>Problema</a:t>
                      </a:r>
                    </a:p>
                  </a:txBody>
                  <a:tcPr marL="23470" marR="35205"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4F5F7"/>
                    </a:solidFill>
                  </a:tcPr>
                </a:tc>
                <a:tc>
                  <a:txBody>
                    <a:bodyPr/>
                    <a:lstStyle/>
                    <a:p>
                      <a:pPr algn="l" fontAlgn="t"/>
                      <a:r>
                        <a:rPr lang="es-ES" sz="1200" b="1">
                          <a:solidFill>
                            <a:srgbClr val="172B4D"/>
                          </a:solidFill>
                          <a:effectLst/>
                        </a:rPr>
                        <a:t>Evidencia</a:t>
                      </a:r>
                    </a:p>
                  </a:txBody>
                  <a:tcPr marL="23470" marR="35205"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4F5F7"/>
                    </a:solidFill>
                  </a:tcPr>
                </a:tc>
                <a:tc>
                  <a:txBody>
                    <a:bodyPr/>
                    <a:lstStyle/>
                    <a:p>
                      <a:pPr algn="l" fontAlgn="t"/>
                      <a:r>
                        <a:rPr lang="es-ES" sz="1200" b="1">
                          <a:solidFill>
                            <a:srgbClr val="172B4D"/>
                          </a:solidFill>
                          <a:effectLst/>
                        </a:rPr>
                        <a:t>Solución</a:t>
                      </a:r>
                    </a:p>
                  </a:txBody>
                  <a:tcPr marL="23470" marR="35205"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4F5F7"/>
                    </a:solidFill>
                  </a:tcPr>
                </a:tc>
                <a:extLst>
                  <a:ext uri="{0D108BD9-81ED-4DB2-BD59-A6C34878D82A}">
                    <a16:rowId xmlns:a16="http://schemas.microsoft.com/office/drawing/2014/main" val="2130740056"/>
                  </a:ext>
                </a:extLst>
              </a:tr>
              <a:tr h="1180382">
                <a:tc>
                  <a:txBody>
                    <a:bodyPr/>
                    <a:lstStyle/>
                    <a:p>
                      <a:pPr algn="l" fontAlgn="t"/>
                      <a:r>
                        <a:rPr lang="es-ES" sz="1200" dirty="0" err="1">
                          <a:effectLst/>
                        </a:rPr>
                        <a:t>HUs</a:t>
                      </a:r>
                      <a:r>
                        <a:rPr lang="es-ES" sz="1200" dirty="0">
                          <a:effectLst/>
                        </a:rPr>
                        <a:t> excesivamente pequeñas</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buFont typeface="Arial" panose="020B0604020202020204" pitchFamily="34" charset="0"/>
                        <a:buChar char="•"/>
                      </a:pPr>
                      <a:r>
                        <a:rPr lang="es-ES" sz="1200" dirty="0">
                          <a:effectLst/>
                        </a:rPr>
                        <a:t>Gran volumen de </a:t>
                      </a:r>
                      <a:r>
                        <a:rPr lang="es-ES" sz="1200" dirty="0" err="1">
                          <a:effectLst/>
                        </a:rPr>
                        <a:t>HUs</a:t>
                      </a:r>
                      <a:r>
                        <a:rPr lang="es-ES" sz="1200" dirty="0">
                          <a:effectLst/>
                        </a:rPr>
                        <a:t> por Sprint.</a:t>
                      </a:r>
                    </a:p>
                    <a:p>
                      <a:pPr algn="l" fontAlgn="t">
                        <a:buFont typeface="Arial" panose="020B0604020202020204" pitchFamily="34" charset="0"/>
                        <a:buChar char="•"/>
                      </a:pPr>
                      <a:r>
                        <a:rPr lang="es-ES" sz="1200" dirty="0">
                          <a:effectLst/>
                        </a:rPr>
                        <a:t>Difícil alinear la visión de un Sprint con el resultado de la planificación.</a:t>
                      </a:r>
                    </a:p>
                    <a:p>
                      <a:pPr algn="l" fontAlgn="t">
                        <a:buFont typeface="Arial" panose="020B0604020202020204" pitchFamily="34" charset="0"/>
                        <a:buChar char="•"/>
                      </a:pPr>
                      <a:r>
                        <a:rPr lang="es-ES" sz="1200" dirty="0">
                          <a:effectLst/>
                        </a:rPr>
                        <a:t>Gran número de </a:t>
                      </a:r>
                      <a:r>
                        <a:rPr lang="es-ES" sz="1200" dirty="0" err="1">
                          <a:effectLst/>
                        </a:rPr>
                        <a:t>HUs</a:t>
                      </a:r>
                      <a:r>
                        <a:rPr lang="es-ES" sz="1200" dirty="0">
                          <a:effectLst/>
                        </a:rPr>
                        <a:t> dependientes.</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buFont typeface="Arial" panose="020B0604020202020204" pitchFamily="34" charset="0"/>
                        <a:buChar char="•"/>
                      </a:pPr>
                      <a:r>
                        <a:rPr lang="es-ES" sz="1200" dirty="0">
                          <a:effectLst/>
                        </a:rPr>
                        <a:t>Revisar </a:t>
                      </a:r>
                      <a:r>
                        <a:rPr lang="es-ES" sz="1200" dirty="0" err="1">
                          <a:effectLst/>
                        </a:rPr>
                        <a:t>HUs</a:t>
                      </a:r>
                      <a:r>
                        <a:rPr lang="es-ES" sz="1200" dirty="0">
                          <a:effectLst/>
                        </a:rPr>
                        <a:t> dependientes e intentar fusionarlas en una nueva. Si esto resulta en una HU excesivamente grande, probar con otro patrón de división de </a:t>
                      </a:r>
                      <a:r>
                        <a:rPr lang="es-ES" sz="1200" dirty="0" err="1">
                          <a:effectLst/>
                        </a:rPr>
                        <a:t>HUs</a:t>
                      </a:r>
                      <a:r>
                        <a:rPr lang="es-ES" sz="1200" dirty="0">
                          <a:effectLst/>
                        </a:rPr>
                        <a:t> (</a:t>
                      </a:r>
                      <a:r>
                        <a:rPr lang="es-ES" sz="1200" u="none" strike="noStrike" dirty="0">
                          <a:solidFill>
                            <a:srgbClr val="0052CC"/>
                          </a:solidFill>
                          <a:effectLst/>
                          <a:hlinkClick r:id="rId3"/>
                        </a:rPr>
                        <a:t>División de Historias de Usuario</a:t>
                      </a:r>
                      <a:r>
                        <a:rPr lang="es-ES" sz="1200" dirty="0">
                          <a:effectLst/>
                        </a:rPr>
                        <a:t>).</a:t>
                      </a:r>
                    </a:p>
                    <a:p>
                      <a:pPr algn="l" fontAlgn="t">
                        <a:buFont typeface="Arial" panose="020B0604020202020204" pitchFamily="34" charset="0"/>
                        <a:buChar char="•"/>
                      </a:pPr>
                      <a:r>
                        <a:rPr lang="es-ES" sz="1200" dirty="0">
                          <a:effectLst/>
                        </a:rPr>
                        <a:t>Añadir un mayor número de tareas en la HU en lugar un mayor número de </a:t>
                      </a:r>
                      <a:r>
                        <a:rPr lang="es-ES" sz="1200" dirty="0" err="1">
                          <a:effectLst/>
                        </a:rPr>
                        <a:t>HUs</a:t>
                      </a:r>
                      <a:r>
                        <a:rPr lang="es-ES" sz="1200" dirty="0">
                          <a:effectLst/>
                        </a:rPr>
                        <a:t> con pocas tareas.</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2923972078"/>
                  </a:ext>
                </a:extLst>
              </a:tr>
              <a:tr h="954064">
                <a:tc>
                  <a:txBody>
                    <a:bodyPr/>
                    <a:lstStyle/>
                    <a:p>
                      <a:pPr algn="l" fontAlgn="t"/>
                      <a:r>
                        <a:rPr lang="es-ES" sz="1200" dirty="0" err="1">
                          <a:effectLst/>
                        </a:rPr>
                        <a:t>HUs</a:t>
                      </a:r>
                      <a:r>
                        <a:rPr lang="es-ES" sz="1200" dirty="0">
                          <a:effectLst/>
                        </a:rPr>
                        <a:t> excesivamente grandes</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buFont typeface="Arial" panose="020B0604020202020204" pitchFamily="34" charset="0"/>
                        <a:buChar char="•"/>
                      </a:pPr>
                      <a:r>
                        <a:rPr lang="es-ES" sz="1200" dirty="0">
                          <a:effectLst/>
                        </a:rPr>
                        <a:t>A pesar de tener conocimiento técnico y del dominio, hay baja confianza en la estimaciones.</a:t>
                      </a:r>
                    </a:p>
                    <a:p>
                      <a:pPr algn="l" fontAlgn="t">
                        <a:buFont typeface="Arial" panose="020B0604020202020204" pitchFamily="34" charset="0"/>
                        <a:buChar char="•"/>
                      </a:pPr>
                      <a:r>
                        <a:rPr lang="es-ES" sz="1200" dirty="0">
                          <a:effectLst/>
                        </a:rPr>
                        <a:t>De manera consistente, los desarrolladores descubren que el alcance del Sprint es mucho mayor del que inicialmente se estimó.</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buFont typeface="Arial" panose="020B0604020202020204" pitchFamily="34" charset="0"/>
                        <a:buChar char="•"/>
                      </a:pPr>
                      <a:r>
                        <a:rPr lang="es-ES" sz="1200" dirty="0">
                          <a:effectLst/>
                        </a:rPr>
                        <a:t>Antes de estimar la HU (o de planificarla), los desarrolladores pueden revisar y añadir conjuntamente las tareas que cubran dicha HU.</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177708488"/>
                  </a:ext>
                </a:extLst>
              </a:tr>
              <a:tr h="1406699">
                <a:tc>
                  <a:txBody>
                    <a:bodyPr/>
                    <a:lstStyle/>
                    <a:p>
                      <a:pPr algn="l" fontAlgn="t"/>
                      <a:r>
                        <a:rPr lang="es-ES" sz="1200" dirty="0">
                          <a:effectLst/>
                        </a:rPr>
                        <a:t>Dependencias entre </a:t>
                      </a:r>
                      <a:r>
                        <a:rPr lang="es-ES" sz="1200" dirty="0" err="1">
                          <a:effectLst/>
                        </a:rPr>
                        <a:t>HUs</a:t>
                      </a:r>
                      <a:endParaRPr lang="es-ES" sz="1200" dirty="0">
                        <a:effectLst/>
                      </a:endParaRP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buFont typeface="Arial" panose="020B0604020202020204" pitchFamily="34" charset="0"/>
                        <a:buChar char="•"/>
                      </a:pPr>
                      <a:r>
                        <a:rPr lang="es-ES" sz="1200" dirty="0">
                          <a:effectLst/>
                        </a:rPr>
                        <a:t>Difícil estimar </a:t>
                      </a:r>
                      <a:r>
                        <a:rPr lang="es-ES" sz="1200" dirty="0" err="1">
                          <a:effectLst/>
                        </a:rPr>
                        <a:t>HUs</a:t>
                      </a:r>
                      <a:r>
                        <a:rPr lang="es-ES" sz="1200" dirty="0">
                          <a:effectLst/>
                        </a:rPr>
                        <a:t>.</a:t>
                      </a:r>
                    </a:p>
                    <a:p>
                      <a:pPr algn="l" fontAlgn="t">
                        <a:buFont typeface="Arial" panose="020B0604020202020204" pitchFamily="34" charset="0"/>
                        <a:buChar char="•"/>
                      </a:pPr>
                      <a:r>
                        <a:rPr lang="es-ES" sz="1200" dirty="0" err="1">
                          <a:effectLst/>
                        </a:rPr>
                        <a:t>HUs</a:t>
                      </a:r>
                      <a:r>
                        <a:rPr lang="es-ES" sz="1200" dirty="0">
                          <a:effectLst/>
                        </a:rPr>
                        <a:t> del Sprint incompletas porque necesitaban de otras para comenzar.</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buFont typeface="Arial" panose="020B0604020202020204" pitchFamily="34" charset="0"/>
                        <a:buChar char="•"/>
                      </a:pPr>
                      <a:r>
                        <a:rPr lang="es-ES" sz="1200" dirty="0">
                          <a:effectLst/>
                        </a:rPr>
                        <a:t>Revisar </a:t>
                      </a:r>
                      <a:r>
                        <a:rPr lang="es-ES" sz="1200" dirty="0" err="1">
                          <a:effectLst/>
                        </a:rPr>
                        <a:t>HUs</a:t>
                      </a:r>
                      <a:r>
                        <a:rPr lang="es-ES" sz="1200" dirty="0">
                          <a:effectLst/>
                        </a:rPr>
                        <a:t> dependientes e intentar fusionarlas en una nueva. Si esto resulta en una HU excesivamente grande, probar con otro patrón de división de </a:t>
                      </a:r>
                      <a:r>
                        <a:rPr lang="es-ES" sz="1200" dirty="0" err="1">
                          <a:effectLst/>
                        </a:rPr>
                        <a:t>HUs</a:t>
                      </a:r>
                      <a:r>
                        <a:rPr lang="es-ES" sz="1200" dirty="0">
                          <a:effectLst/>
                        </a:rPr>
                        <a:t> (</a:t>
                      </a:r>
                      <a:r>
                        <a:rPr lang="es-ES" sz="1200" u="none" strike="noStrike" dirty="0">
                          <a:solidFill>
                            <a:srgbClr val="0052CC"/>
                          </a:solidFill>
                          <a:effectLst/>
                          <a:hlinkClick r:id="rId3"/>
                        </a:rPr>
                        <a:t>División de Historias de Usuario</a:t>
                      </a:r>
                      <a:r>
                        <a:rPr lang="es-ES" sz="1200" dirty="0">
                          <a:effectLst/>
                        </a:rPr>
                        <a:t>).</a:t>
                      </a:r>
                    </a:p>
                    <a:p>
                      <a:pPr algn="l" fontAlgn="t">
                        <a:buFont typeface="Arial" panose="020B0604020202020204" pitchFamily="34" charset="0"/>
                        <a:buChar char="•"/>
                      </a:pPr>
                      <a:r>
                        <a:rPr lang="es-ES" sz="1200" dirty="0">
                          <a:effectLst/>
                        </a:rPr>
                        <a:t>Si tras fusionar y probar otros patrones de división la HU sigue siendo demasiado grande, probar a definir mejor el alcance (tareas) para ganar claridad sobre la HU.</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1163278926"/>
                  </a:ext>
                </a:extLst>
              </a:tr>
              <a:tr h="954064">
                <a:tc>
                  <a:txBody>
                    <a:bodyPr/>
                    <a:lstStyle/>
                    <a:p>
                      <a:pPr algn="l" fontAlgn="t"/>
                      <a:r>
                        <a:rPr lang="es-ES" sz="1200" dirty="0">
                          <a:effectLst/>
                        </a:rPr>
                        <a:t>Dificultad de priorización de </a:t>
                      </a:r>
                      <a:r>
                        <a:rPr lang="es-ES" sz="1200" dirty="0" err="1">
                          <a:effectLst/>
                        </a:rPr>
                        <a:t>HUs</a:t>
                      </a:r>
                      <a:endParaRPr lang="es-ES" sz="1200" dirty="0">
                        <a:effectLst/>
                      </a:endParaRP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buFont typeface="Arial" panose="020B0604020202020204" pitchFamily="34" charset="0"/>
                        <a:buChar char="•"/>
                      </a:pPr>
                      <a:r>
                        <a:rPr lang="es-ES" sz="1200" dirty="0" err="1">
                          <a:effectLst/>
                        </a:rPr>
                        <a:t>Product</a:t>
                      </a:r>
                      <a:r>
                        <a:rPr lang="es-ES" sz="1200" dirty="0">
                          <a:effectLst/>
                        </a:rPr>
                        <a:t> </a:t>
                      </a:r>
                      <a:r>
                        <a:rPr lang="es-ES" sz="1200" dirty="0" err="1">
                          <a:effectLst/>
                        </a:rPr>
                        <a:t>Owners</a:t>
                      </a:r>
                      <a:r>
                        <a:rPr lang="es-ES" sz="1200" dirty="0">
                          <a:effectLst/>
                        </a:rPr>
                        <a:t> incapaces de saber por qué debe planificarse una HU.</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buFont typeface="Arial" panose="020B0604020202020204" pitchFamily="34" charset="0"/>
                        <a:buChar char="•"/>
                      </a:pPr>
                      <a:r>
                        <a:rPr lang="es-ES" sz="1200" dirty="0">
                          <a:effectLst/>
                        </a:rPr>
                        <a:t>Evitar el uso excesivo de </a:t>
                      </a:r>
                      <a:r>
                        <a:rPr lang="es-ES" sz="1200" dirty="0" err="1">
                          <a:effectLst/>
                        </a:rPr>
                        <a:t>HUs</a:t>
                      </a:r>
                      <a:r>
                        <a:rPr lang="es-ES" sz="1200" dirty="0">
                          <a:effectLst/>
                        </a:rPr>
                        <a:t> técnicas, dando preferencia a </a:t>
                      </a:r>
                      <a:r>
                        <a:rPr lang="es-ES" sz="1200" dirty="0" err="1">
                          <a:effectLst/>
                        </a:rPr>
                        <a:t>HUs</a:t>
                      </a:r>
                      <a:r>
                        <a:rPr lang="es-ES" sz="1200" dirty="0">
                          <a:effectLst/>
                        </a:rPr>
                        <a:t> funcionales con gran cantidad de tareas técnicas.</a:t>
                      </a:r>
                    </a:p>
                    <a:p>
                      <a:pPr algn="l" fontAlgn="t">
                        <a:buFont typeface="Arial" panose="020B0604020202020204" pitchFamily="34" charset="0"/>
                        <a:buChar char="•"/>
                      </a:pPr>
                      <a:r>
                        <a:rPr lang="es-ES" sz="1200" dirty="0">
                          <a:effectLst/>
                        </a:rPr>
                        <a:t>Asegurar que la redacción del "para" (o valor de negocio) se expresa en términos del negocio.</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925865710"/>
                  </a:ext>
                </a:extLst>
              </a:tr>
            </a:tbl>
          </a:graphicData>
        </a:graphic>
      </p:graphicFrame>
    </p:spTree>
    <p:extLst>
      <p:ext uri="{BB962C8B-B14F-4D97-AF65-F5344CB8AC3E}">
        <p14:creationId xmlns:p14="http://schemas.microsoft.com/office/powerpoint/2010/main" val="3619573307"/>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17</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Formulación de requisitos </a:t>
            </a:r>
            <a:r>
              <a:rPr lang="es-ES" altLang="es-ES" b="1" dirty="0">
                <a:solidFill>
                  <a:schemeClr val="bg1">
                    <a:lumMod val="65000"/>
                  </a:schemeClr>
                </a:solidFill>
                <a:latin typeface="Arial Narrow" panose="020B0606020202030204" pitchFamily="34" charset="0"/>
              </a:rPr>
              <a:t>Historias de Usuario</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4" name="Rectángulo 3">
            <a:extLst>
              <a:ext uri="{FF2B5EF4-FFF2-40B4-BE49-F238E27FC236}">
                <a16:creationId xmlns:a16="http://schemas.microsoft.com/office/drawing/2014/main" id="{7C84D5C3-2FDB-41DD-AC8D-6EBB859563FD}"/>
              </a:ext>
            </a:extLst>
          </p:cNvPr>
          <p:cNvSpPr/>
          <p:nvPr/>
        </p:nvSpPr>
        <p:spPr>
          <a:xfrm>
            <a:off x="3863752" y="980728"/>
            <a:ext cx="6648400" cy="1430520"/>
          </a:xfrm>
          <a:prstGeom prst="rect">
            <a:avLst/>
          </a:prstGeom>
        </p:spPr>
        <p:txBody>
          <a:bodyPr wrap="square">
            <a:spAutoFit/>
          </a:bodyPr>
          <a:lstStyle/>
          <a:p>
            <a:pPr>
              <a:lnSpc>
                <a:spcPct val="200000"/>
              </a:lnSpc>
            </a:pPr>
            <a:r>
              <a:rPr lang="es-ES" sz="2800" dirty="0">
                <a:solidFill>
                  <a:srgbClr val="172B4D"/>
                </a:solidFill>
                <a:latin typeface="-apple-system"/>
              </a:rPr>
              <a:t>Catálogo de errores comunes</a:t>
            </a:r>
          </a:p>
          <a:p>
            <a:pPr marL="285750" indent="-285750">
              <a:lnSpc>
                <a:spcPct val="200000"/>
              </a:lnSpc>
              <a:buFont typeface="Arial" panose="020B0604020202020204" pitchFamily="34" charset="0"/>
              <a:buChar char="•"/>
            </a:pPr>
            <a:endParaRPr lang="es-ES" dirty="0"/>
          </a:p>
        </p:txBody>
      </p:sp>
      <p:graphicFrame>
        <p:nvGraphicFramePr>
          <p:cNvPr id="3" name="Tabla 2">
            <a:extLst>
              <a:ext uri="{FF2B5EF4-FFF2-40B4-BE49-F238E27FC236}">
                <a16:creationId xmlns:a16="http://schemas.microsoft.com/office/drawing/2014/main" id="{45994764-A452-4578-A08C-E9CACC4316BD}"/>
              </a:ext>
            </a:extLst>
          </p:cNvPr>
          <p:cNvGraphicFramePr>
            <a:graphicFrameLocks noGrp="1"/>
          </p:cNvGraphicFramePr>
          <p:nvPr>
            <p:extLst>
              <p:ext uri="{D42A27DB-BD31-4B8C-83A1-F6EECF244321}">
                <p14:modId xmlns:p14="http://schemas.microsoft.com/office/powerpoint/2010/main" val="3610606517"/>
              </p:ext>
            </p:extLst>
          </p:nvPr>
        </p:nvGraphicFramePr>
        <p:xfrm>
          <a:off x="119337" y="1825625"/>
          <a:ext cx="11584992" cy="4004770"/>
        </p:xfrm>
        <a:graphic>
          <a:graphicData uri="http://schemas.openxmlformats.org/drawingml/2006/table">
            <a:tbl>
              <a:tblPr/>
              <a:tblGrid>
                <a:gridCol w="3861664">
                  <a:extLst>
                    <a:ext uri="{9D8B030D-6E8A-4147-A177-3AD203B41FA5}">
                      <a16:colId xmlns:a16="http://schemas.microsoft.com/office/drawing/2014/main" val="64804129"/>
                    </a:ext>
                  </a:extLst>
                </a:gridCol>
                <a:gridCol w="3861664">
                  <a:extLst>
                    <a:ext uri="{9D8B030D-6E8A-4147-A177-3AD203B41FA5}">
                      <a16:colId xmlns:a16="http://schemas.microsoft.com/office/drawing/2014/main" val="1040058490"/>
                    </a:ext>
                  </a:extLst>
                </a:gridCol>
                <a:gridCol w="3861664">
                  <a:extLst>
                    <a:ext uri="{9D8B030D-6E8A-4147-A177-3AD203B41FA5}">
                      <a16:colId xmlns:a16="http://schemas.microsoft.com/office/drawing/2014/main" val="3835398409"/>
                    </a:ext>
                  </a:extLst>
                </a:gridCol>
              </a:tblGrid>
              <a:tr h="113022">
                <a:tc>
                  <a:txBody>
                    <a:bodyPr/>
                    <a:lstStyle/>
                    <a:p>
                      <a:pPr algn="l" fontAlgn="t"/>
                      <a:r>
                        <a:rPr lang="es-ES" sz="1400" b="1" dirty="0">
                          <a:solidFill>
                            <a:srgbClr val="172B4D"/>
                          </a:solidFill>
                          <a:effectLst/>
                        </a:rPr>
                        <a:t>Problema</a:t>
                      </a:r>
                    </a:p>
                  </a:txBody>
                  <a:tcPr marL="23470" marR="35205"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4F5F7"/>
                    </a:solidFill>
                  </a:tcPr>
                </a:tc>
                <a:tc>
                  <a:txBody>
                    <a:bodyPr/>
                    <a:lstStyle/>
                    <a:p>
                      <a:pPr algn="l" fontAlgn="t"/>
                      <a:r>
                        <a:rPr lang="es-ES" sz="1400" b="1">
                          <a:solidFill>
                            <a:srgbClr val="172B4D"/>
                          </a:solidFill>
                          <a:effectLst/>
                        </a:rPr>
                        <a:t>Evidencia</a:t>
                      </a:r>
                    </a:p>
                  </a:txBody>
                  <a:tcPr marL="23470" marR="35205"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4F5F7"/>
                    </a:solidFill>
                  </a:tcPr>
                </a:tc>
                <a:tc>
                  <a:txBody>
                    <a:bodyPr/>
                    <a:lstStyle/>
                    <a:p>
                      <a:pPr algn="l" fontAlgn="t"/>
                      <a:r>
                        <a:rPr lang="es-ES" sz="1400" b="1">
                          <a:solidFill>
                            <a:srgbClr val="172B4D"/>
                          </a:solidFill>
                          <a:effectLst/>
                        </a:rPr>
                        <a:t>Solución</a:t>
                      </a:r>
                    </a:p>
                  </a:txBody>
                  <a:tcPr marL="23470" marR="35205"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4F5F7"/>
                    </a:solidFill>
                  </a:tcPr>
                </a:tc>
                <a:extLst>
                  <a:ext uri="{0D108BD9-81ED-4DB2-BD59-A6C34878D82A}">
                    <a16:rowId xmlns:a16="http://schemas.microsoft.com/office/drawing/2014/main" val="2130740056"/>
                  </a:ext>
                </a:extLst>
              </a:tr>
              <a:tr h="645386">
                <a:tc>
                  <a:txBody>
                    <a:bodyPr/>
                    <a:lstStyle/>
                    <a:p>
                      <a:pPr algn="l" fontAlgn="t"/>
                      <a:r>
                        <a:rPr lang="es-ES" sz="1400" dirty="0">
                          <a:effectLst/>
                        </a:rPr>
                        <a:t>"Gold </a:t>
                      </a:r>
                      <a:r>
                        <a:rPr lang="es-ES" sz="1400" dirty="0" err="1">
                          <a:effectLst/>
                        </a:rPr>
                        <a:t>Platting</a:t>
                      </a:r>
                      <a:r>
                        <a:rPr lang="es-ES" sz="1400" dirty="0">
                          <a:effectLst/>
                        </a:rPr>
                        <a:t>" o Bañado en Oro</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buFont typeface="Arial" panose="020B0604020202020204" pitchFamily="34" charset="0"/>
                        <a:buChar char="•"/>
                      </a:pPr>
                      <a:r>
                        <a:rPr lang="es-ES" sz="1400" dirty="0" err="1">
                          <a:effectLst/>
                        </a:rPr>
                        <a:t>HUs</a:t>
                      </a:r>
                      <a:r>
                        <a:rPr lang="es-ES" sz="1400" dirty="0">
                          <a:effectLst/>
                        </a:rPr>
                        <a:t> que van mucho más allá de lo que se esperaba.</a:t>
                      </a:r>
                    </a:p>
                    <a:p>
                      <a:pPr algn="l" fontAlgn="t">
                        <a:buFont typeface="Arial" panose="020B0604020202020204" pitchFamily="34" charset="0"/>
                        <a:buChar char="•"/>
                      </a:pPr>
                      <a:r>
                        <a:rPr lang="es-ES" sz="1400" dirty="0" err="1">
                          <a:effectLst/>
                        </a:rPr>
                        <a:t>HUs</a:t>
                      </a:r>
                      <a:r>
                        <a:rPr lang="es-ES" sz="1400" dirty="0">
                          <a:effectLst/>
                        </a:rPr>
                        <a:t> que añaden funcionalidades extra.</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buFont typeface="Arial" panose="020B0604020202020204" pitchFamily="34" charset="0"/>
                        <a:buChar char="•"/>
                      </a:pPr>
                      <a:r>
                        <a:rPr lang="es-ES" sz="1400" dirty="0">
                          <a:effectLst/>
                        </a:rPr>
                        <a:t>Reforzar la opinión del equipo QA que valide lo que se pidió / pactó.</a:t>
                      </a:r>
                    </a:p>
                    <a:p>
                      <a:pPr algn="l" fontAlgn="t">
                        <a:buFont typeface="Arial" panose="020B0604020202020204" pitchFamily="34" charset="0"/>
                        <a:buChar char="•"/>
                      </a:pPr>
                      <a:r>
                        <a:rPr lang="es-ES" sz="1400" dirty="0">
                          <a:effectLst/>
                        </a:rPr>
                        <a:t>Buscar mecanismos de transparencia y visibilidad del resultado con la HU (p.ej. repasando los criterios de aceptación durante la Sprint </a:t>
                      </a:r>
                      <a:r>
                        <a:rPr lang="es-ES" sz="1400" dirty="0" err="1">
                          <a:effectLst/>
                        </a:rPr>
                        <a:t>Review</a:t>
                      </a:r>
                      <a:r>
                        <a:rPr lang="es-ES" sz="1400" dirty="0">
                          <a:effectLst/>
                        </a:rPr>
                        <a:t>).</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3148276412"/>
                  </a:ext>
                </a:extLst>
              </a:tr>
              <a:tr h="341177">
                <a:tc>
                  <a:txBody>
                    <a:bodyPr/>
                    <a:lstStyle/>
                    <a:p>
                      <a:pPr algn="l" fontAlgn="t"/>
                      <a:r>
                        <a:rPr lang="es-ES" sz="1400" dirty="0">
                          <a:effectLst/>
                        </a:rPr>
                        <a:t>Pretensiones de alcance muy definido y controlado</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buFont typeface="Arial" panose="020B0604020202020204" pitchFamily="34" charset="0"/>
                        <a:buChar char="•"/>
                      </a:pPr>
                      <a:r>
                        <a:rPr lang="es-ES" sz="1400" dirty="0">
                          <a:effectLst/>
                        </a:rPr>
                        <a:t>Pretensiones de </a:t>
                      </a:r>
                      <a:r>
                        <a:rPr lang="es-ES" sz="1400" dirty="0" err="1">
                          <a:effectLst/>
                        </a:rPr>
                        <a:t>HUs</a:t>
                      </a:r>
                      <a:r>
                        <a:rPr lang="es-ES" sz="1400" dirty="0">
                          <a:effectLst/>
                        </a:rPr>
                        <a:t> estimadas de manera precisa (con horas).</a:t>
                      </a:r>
                    </a:p>
                    <a:p>
                      <a:pPr algn="l" fontAlgn="t">
                        <a:buFont typeface="Arial" panose="020B0604020202020204" pitchFamily="34" charset="0"/>
                        <a:buChar char="•"/>
                      </a:pPr>
                      <a:r>
                        <a:rPr lang="es-ES" sz="1400" dirty="0" err="1">
                          <a:effectLst/>
                        </a:rPr>
                        <a:t>HUs</a:t>
                      </a:r>
                      <a:r>
                        <a:rPr lang="es-ES" sz="1400" dirty="0">
                          <a:effectLst/>
                        </a:rPr>
                        <a:t> de </a:t>
                      </a:r>
                      <a:r>
                        <a:rPr lang="es-ES" sz="1400" dirty="0" err="1">
                          <a:effectLst/>
                        </a:rPr>
                        <a:t>Sprints</a:t>
                      </a:r>
                      <a:r>
                        <a:rPr lang="es-ES" sz="1400" dirty="0">
                          <a:effectLst/>
                        </a:rPr>
                        <a:t> lejanos (+3 / 4) definidas.</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buFont typeface="Arial" panose="020B0604020202020204" pitchFamily="34" charset="0"/>
                        <a:buChar char="•"/>
                      </a:pPr>
                      <a:r>
                        <a:rPr lang="es-ES" sz="1400" dirty="0">
                          <a:effectLst/>
                        </a:rPr>
                        <a:t>Reforzar la responsabilidad del </a:t>
                      </a:r>
                      <a:r>
                        <a:rPr lang="es-ES" sz="1400" dirty="0" err="1">
                          <a:effectLst/>
                        </a:rPr>
                        <a:t>Product</a:t>
                      </a:r>
                      <a:r>
                        <a:rPr lang="es-ES" sz="1400" dirty="0">
                          <a:effectLst/>
                        </a:rPr>
                        <a:t> </a:t>
                      </a:r>
                      <a:r>
                        <a:rPr lang="es-ES" sz="1400" dirty="0" err="1">
                          <a:effectLst/>
                        </a:rPr>
                        <a:t>Owner</a:t>
                      </a:r>
                      <a:r>
                        <a:rPr lang="es-ES" sz="1400" dirty="0">
                          <a:effectLst/>
                        </a:rPr>
                        <a:t>.</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3390651028"/>
                  </a:ext>
                </a:extLst>
              </a:tr>
              <a:tr h="645386">
                <a:tc>
                  <a:txBody>
                    <a:bodyPr/>
                    <a:lstStyle/>
                    <a:p>
                      <a:pPr algn="l" fontAlgn="t"/>
                      <a:r>
                        <a:rPr lang="es-ES" sz="1400">
                          <a:effectLst/>
                        </a:rPr>
                        <a:t>Detalles de interfaz de usuario en los comicios</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buFont typeface="Arial" panose="020B0604020202020204" pitchFamily="34" charset="0"/>
                        <a:buChar char="•"/>
                      </a:pPr>
                      <a:r>
                        <a:rPr lang="es-ES" sz="1400">
                          <a:effectLst/>
                        </a:rPr>
                        <a:t>Esfuerzos mayoritarios en definir las interfaces de usuario en los primeros Sprints.</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buFont typeface="Arial" panose="020B0604020202020204" pitchFamily="34" charset="0"/>
                        <a:buChar char="•"/>
                      </a:pPr>
                      <a:r>
                        <a:rPr lang="es-ES" sz="1400">
                          <a:effectLst/>
                        </a:rPr>
                        <a:t>Los detalles estéticos o de interfaz del aplicativo terminarán apareciendo, pero como inicialmente no sabemos cuál será la solución final, es preferible centrarse en otras capas del aplicativo (lógica de negocio, identificar casos de uso,...).</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3790833011"/>
                  </a:ext>
                </a:extLst>
              </a:tr>
              <a:tr h="417230">
                <a:tc>
                  <a:txBody>
                    <a:bodyPr/>
                    <a:lstStyle/>
                    <a:p>
                      <a:pPr algn="l" fontAlgn="t"/>
                      <a:r>
                        <a:rPr lang="es-ES" sz="1400" dirty="0" err="1">
                          <a:effectLst/>
                        </a:rPr>
                        <a:t>HUs</a:t>
                      </a:r>
                      <a:r>
                        <a:rPr lang="es-ES" sz="1400" dirty="0">
                          <a:effectLst/>
                        </a:rPr>
                        <a:t> con todos los detalles ya cerrados e innegociables antes de refinamiento</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buFont typeface="Arial" panose="020B0604020202020204" pitchFamily="34" charset="0"/>
                        <a:buChar char="•"/>
                      </a:pPr>
                      <a:r>
                        <a:rPr lang="es-ES" sz="1400" dirty="0">
                          <a:effectLst/>
                        </a:rPr>
                        <a:t>Comunicación unidireccional durante el refinamiento.</a:t>
                      </a:r>
                    </a:p>
                    <a:p>
                      <a:pPr algn="l" fontAlgn="t">
                        <a:buFont typeface="Arial" panose="020B0604020202020204" pitchFamily="34" charset="0"/>
                        <a:buChar char="•"/>
                      </a:pPr>
                      <a:r>
                        <a:rPr lang="es-ES" sz="1400" dirty="0">
                          <a:effectLst/>
                        </a:rPr>
                        <a:t>Baja participación por parte del equipo en la configuración de la HU.</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buFont typeface="Arial" panose="020B0604020202020204" pitchFamily="34" charset="0"/>
                        <a:buChar char="•"/>
                      </a:pPr>
                      <a:r>
                        <a:rPr lang="es-ES" sz="1400" dirty="0">
                          <a:effectLst/>
                        </a:rPr>
                        <a:t>Redactar una estructura simple de la HU previa al refinamiento, y añadir los detalles en la propia HU tal como vayan emergiendo durante el refinamiento.</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1960039326"/>
                  </a:ext>
                </a:extLst>
              </a:tr>
            </a:tbl>
          </a:graphicData>
        </a:graphic>
      </p:graphicFrame>
    </p:spTree>
    <p:extLst>
      <p:ext uri="{BB962C8B-B14F-4D97-AF65-F5344CB8AC3E}">
        <p14:creationId xmlns:p14="http://schemas.microsoft.com/office/powerpoint/2010/main" val="1210018085"/>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18</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Formulación de requisitos </a:t>
            </a:r>
            <a:r>
              <a:rPr lang="es-ES" altLang="es-ES" b="1" dirty="0" err="1">
                <a:solidFill>
                  <a:schemeClr val="bg1">
                    <a:lumMod val="65000"/>
                  </a:schemeClr>
                </a:solidFill>
                <a:latin typeface="Arial Narrow" panose="020B0606020202030204" pitchFamily="34" charset="0"/>
              </a:rPr>
              <a:t>Spikes</a:t>
            </a:r>
            <a:endParaRPr lang="es-ES" altLang="es-ES" b="1" dirty="0">
              <a:solidFill>
                <a:schemeClr val="bg1">
                  <a:lumMod val="65000"/>
                </a:schemeClr>
              </a:solidFill>
              <a:latin typeface="Arial Narrow" panose="020B0606020202030204" pitchFamily="34" charset="0"/>
            </a:endParaRP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4" name="Rectángulo 3">
            <a:extLst>
              <a:ext uri="{FF2B5EF4-FFF2-40B4-BE49-F238E27FC236}">
                <a16:creationId xmlns:a16="http://schemas.microsoft.com/office/drawing/2014/main" id="{7C84D5C3-2FDB-41DD-AC8D-6EBB859563FD}"/>
              </a:ext>
            </a:extLst>
          </p:cNvPr>
          <p:cNvSpPr/>
          <p:nvPr/>
        </p:nvSpPr>
        <p:spPr>
          <a:xfrm>
            <a:off x="3048000" y="1700808"/>
            <a:ext cx="6648400" cy="2538515"/>
          </a:xfrm>
          <a:prstGeom prst="rect">
            <a:avLst/>
          </a:prstGeom>
        </p:spPr>
        <p:txBody>
          <a:bodyPr wrap="square">
            <a:spAutoFit/>
          </a:bodyPr>
          <a:lstStyle/>
          <a:p>
            <a:pPr>
              <a:lnSpc>
                <a:spcPct val="200000"/>
              </a:lnSpc>
            </a:pPr>
            <a:r>
              <a:rPr lang="es-ES" sz="2800" dirty="0">
                <a:solidFill>
                  <a:srgbClr val="172B4D"/>
                </a:solidFill>
                <a:latin typeface="-apple-system"/>
              </a:rPr>
              <a:t>Obtener el conocimiento necesario para:</a:t>
            </a:r>
          </a:p>
          <a:p>
            <a:pPr marL="285750" indent="-285750">
              <a:lnSpc>
                <a:spcPct val="200000"/>
              </a:lnSpc>
              <a:buFont typeface="Arial" panose="020B0604020202020204" pitchFamily="34" charset="0"/>
              <a:buChar char="•"/>
            </a:pPr>
            <a:r>
              <a:rPr lang="es-ES" dirty="0"/>
              <a:t>Reducir el riesgo de una solución técnica</a:t>
            </a:r>
          </a:p>
          <a:p>
            <a:pPr marL="285750" indent="-285750">
              <a:lnSpc>
                <a:spcPct val="200000"/>
              </a:lnSpc>
              <a:buFont typeface="Arial" panose="020B0604020202020204" pitchFamily="34" charset="0"/>
              <a:buChar char="•"/>
            </a:pPr>
            <a:r>
              <a:rPr lang="es-ES" dirty="0"/>
              <a:t>Comprender mejor un requisito</a:t>
            </a:r>
          </a:p>
          <a:p>
            <a:pPr marL="285750" indent="-285750">
              <a:lnSpc>
                <a:spcPct val="200000"/>
              </a:lnSpc>
              <a:buFont typeface="Arial" panose="020B0604020202020204" pitchFamily="34" charset="0"/>
              <a:buChar char="•"/>
            </a:pPr>
            <a:r>
              <a:rPr lang="es-ES" dirty="0"/>
              <a:t>Aumentar la confiabilidad de una estimación de la historia</a:t>
            </a:r>
          </a:p>
        </p:txBody>
      </p:sp>
    </p:spTree>
    <p:extLst>
      <p:ext uri="{BB962C8B-B14F-4D97-AF65-F5344CB8AC3E}">
        <p14:creationId xmlns:p14="http://schemas.microsoft.com/office/powerpoint/2010/main" val="3653813637"/>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19</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Formulación de requisitos </a:t>
            </a:r>
            <a:r>
              <a:rPr lang="es-ES" altLang="es-ES" b="1" dirty="0" err="1">
                <a:solidFill>
                  <a:schemeClr val="bg1">
                    <a:lumMod val="65000"/>
                  </a:schemeClr>
                </a:solidFill>
                <a:latin typeface="Arial Narrow" panose="020B0606020202030204" pitchFamily="34" charset="0"/>
              </a:rPr>
              <a:t>Spikes</a:t>
            </a:r>
            <a:endParaRPr lang="es-ES" altLang="es-ES" b="1" dirty="0">
              <a:solidFill>
                <a:schemeClr val="bg1">
                  <a:lumMod val="65000"/>
                </a:schemeClr>
              </a:solidFill>
              <a:latin typeface="Arial Narrow" panose="020B0606020202030204" pitchFamily="34" charset="0"/>
            </a:endParaRP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4" name="Rectángulo 3">
            <a:extLst>
              <a:ext uri="{FF2B5EF4-FFF2-40B4-BE49-F238E27FC236}">
                <a16:creationId xmlns:a16="http://schemas.microsoft.com/office/drawing/2014/main" id="{7C84D5C3-2FDB-41DD-AC8D-6EBB859563FD}"/>
              </a:ext>
            </a:extLst>
          </p:cNvPr>
          <p:cNvSpPr/>
          <p:nvPr/>
        </p:nvSpPr>
        <p:spPr>
          <a:xfrm>
            <a:off x="3059276" y="2024723"/>
            <a:ext cx="8005276" cy="2107628"/>
          </a:xfrm>
          <a:prstGeom prst="rect">
            <a:avLst/>
          </a:prstGeom>
        </p:spPr>
        <p:txBody>
          <a:bodyPr wrap="square">
            <a:spAutoFit/>
          </a:bodyPr>
          <a:lstStyle/>
          <a:p>
            <a:r>
              <a:rPr lang="es-ES" sz="2800" dirty="0"/>
              <a:t>Características de un </a:t>
            </a:r>
            <a:r>
              <a:rPr lang="es-ES" sz="2800" dirty="0" err="1"/>
              <a:t>Spike</a:t>
            </a:r>
            <a:endParaRPr lang="es-ES" sz="2800" dirty="0"/>
          </a:p>
          <a:p>
            <a:pPr marL="285750" indent="-285750">
              <a:lnSpc>
                <a:spcPct val="200000"/>
              </a:lnSpc>
              <a:buFont typeface="Arial" panose="020B0604020202020204" pitchFamily="34" charset="0"/>
              <a:buChar char="•"/>
            </a:pPr>
            <a:r>
              <a:rPr lang="es-ES" dirty="0"/>
              <a:t>Tiene estimaciones</a:t>
            </a:r>
          </a:p>
          <a:p>
            <a:pPr marL="285750" indent="-285750">
              <a:lnSpc>
                <a:spcPct val="200000"/>
              </a:lnSpc>
              <a:buFont typeface="Arial" panose="020B0604020202020204" pitchFamily="34" charset="0"/>
              <a:buChar char="•"/>
            </a:pPr>
            <a:r>
              <a:rPr lang="es-ES" dirty="0"/>
              <a:t>Tiene un claro propósito y está orientado a generar un entregable específico</a:t>
            </a:r>
          </a:p>
          <a:p>
            <a:pPr marL="285750" indent="-285750">
              <a:lnSpc>
                <a:spcPct val="200000"/>
              </a:lnSpc>
              <a:buFont typeface="Arial" panose="020B0604020202020204" pitchFamily="34" charset="0"/>
              <a:buChar char="•"/>
            </a:pPr>
            <a:r>
              <a:rPr lang="es-ES" dirty="0"/>
              <a:t>Tiene criterios de aceptación</a:t>
            </a:r>
          </a:p>
        </p:txBody>
      </p:sp>
    </p:spTree>
    <p:extLst>
      <p:ext uri="{BB962C8B-B14F-4D97-AF65-F5344CB8AC3E}">
        <p14:creationId xmlns:p14="http://schemas.microsoft.com/office/powerpoint/2010/main" val="683604671"/>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¿Por qué estamos hoy aquí?</a:t>
            </a:r>
          </a:p>
        </p:txBody>
      </p:sp>
      <p:sp>
        <p:nvSpPr>
          <p:cNvPr id="11"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8972373" y="87313"/>
            <a:ext cx="30455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 Taller concepción</a:t>
            </a:r>
          </a:p>
        </p:txBody>
      </p:sp>
      <p:sp>
        <p:nvSpPr>
          <p:cNvPr id="3" name="CuadroTexto 2">
            <a:extLst>
              <a:ext uri="{FF2B5EF4-FFF2-40B4-BE49-F238E27FC236}">
                <a16:creationId xmlns:a16="http://schemas.microsoft.com/office/drawing/2014/main" id="{B911F9C6-D7DD-6141-9AB2-9AF9BB7EB502}"/>
              </a:ext>
            </a:extLst>
          </p:cNvPr>
          <p:cNvSpPr txBox="1"/>
          <p:nvPr/>
        </p:nvSpPr>
        <p:spPr>
          <a:xfrm>
            <a:off x="3039965" y="2780167"/>
            <a:ext cx="5900709" cy="923330"/>
          </a:xfrm>
          <a:prstGeom prst="rect">
            <a:avLst/>
          </a:prstGeom>
          <a:solidFill>
            <a:schemeClr val="tx2">
              <a:lumMod val="20000"/>
              <a:lumOff val="80000"/>
            </a:schemeClr>
          </a:solidFill>
          <a:ln cap="rnd">
            <a:solidFill>
              <a:schemeClr val="accent1"/>
            </a:solidFill>
          </a:ln>
        </p:spPr>
        <p:txBody>
          <a:bodyPr wrap="square" rtlCol="0">
            <a:spAutoFit/>
          </a:bodyPr>
          <a:lstStyle/>
          <a:p>
            <a:pPr algn="ctr"/>
            <a:r>
              <a:rPr lang="es-ES" dirty="0">
                <a:ln>
                  <a:solidFill>
                    <a:schemeClr val="accent1"/>
                  </a:solidFill>
                </a:ln>
              </a:rPr>
              <a:t>Objetivo de la reunión de hoy: Entender qué son las historias de usuario y cuáles son las buenas y malas prácticas a la hora de escribirlas.</a:t>
            </a:r>
          </a:p>
        </p:txBody>
      </p:sp>
    </p:spTree>
    <p:extLst>
      <p:ext uri="{BB962C8B-B14F-4D97-AF65-F5344CB8AC3E}">
        <p14:creationId xmlns:p14="http://schemas.microsoft.com/office/powerpoint/2010/main" val="30850802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ángulo 10"/>
          <p:cNvSpPr/>
          <p:nvPr/>
        </p:nvSpPr>
        <p:spPr>
          <a:xfrm>
            <a:off x="1474928" y="2204864"/>
            <a:ext cx="6781312" cy="648072"/>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Introducción Metodologías Ágiles: SCRUM</a:t>
            </a:r>
          </a:p>
          <a:p>
            <a:pPr algn="r" eaLnBrk="1" hangingPunct="1"/>
            <a:endParaRPr lang="es-ES" altLang="es-ES" sz="2000" dirty="0">
              <a:solidFill>
                <a:schemeClr val="bg1"/>
              </a:solidFill>
              <a:latin typeface="+mn-lt"/>
            </a:endParaRPr>
          </a:p>
        </p:txBody>
      </p:sp>
      <p:sp>
        <p:nvSpPr>
          <p:cNvPr id="3" name="Marcador de número de diapositiva 2">
            <a:extLst>
              <a:ext uri="{FF2B5EF4-FFF2-40B4-BE49-F238E27FC236}">
                <a16:creationId xmlns:a16="http://schemas.microsoft.com/office/drawing/2014/main" id="{2D5E0887-E91E-47C8-BB70-D7EB8CDFF8FB}"/>
              </a:ext>
            </a:extLst>
          </p:cNvPr>
          <p:cNvSpPr>
            <a:spLocks noGrp="1"/>
          </p:cNvSpPr>
          <p:nvPr>
            <p:ph type="sldNum" sz="quarter" idx="4"/>
          </p:nvPr>
        </p:nvSpPr>
        <p:spPr/>
        <p:txBody>
          <a:bodyPr/>
          <a:lstStyle/>
          <a:p>
            <a:fld id="{1BC21198-D50D-4EFA-BC26-0CB323897433}" type="slidenum">
              <a:rPr lang="es-ES" smtClean="0"/>
              <a:pPr/>
              <a:t>20</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449938"/>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Índice</a:t>
            </a:r>
          </a:p>
        </p:txBody>
      </p:sp>
      <p:pic>
        <p:nvPicPr>
          <p:cNvPr id="2" name="Imagen 1"/>
          <p:cNvPicPr>
            <a:picLocks noChangeAspect="1"/>
          </p:cNvPicPr>
          <p:nvPr/>
        </p:nvPicPr>
        <p:blipFill>
          <a:blip r:embed="rId3"/>
          <a:stretch>
            <a:fillRect/>
          </a:stretch>
        </p:blipFill>
        <p:spPr>
          <a:xfrm>
            <a:off x="9633263" y="4226300"/>
            <a:ext cx="1784442" cy="1866996"/>
          </a:xfrm>
          <a:prstGeom prst="rect">
            <a:avLst/>
          </a:prstGeom>
        </p:spPr>
      </p:pic>
      <p:sp>
        <p:nvSpPr>
          <p:cNvPr id="8" name="Rectángulo 7"/>
          <p:cNvSpPr/>
          <p:nvPr/>
        </p:nvSpPr>
        <p:spPr>
          <a:xfrm>
            <a:off x="1474928" y="3065915"/>
            <a:ext cx="6781312" cy="648072"/>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Rectángulo 9"/>
          <p:cNvSpPr/>
          <p:nvPr/>
        </p:nvSpPr>
        <p:spPr>
          <a:xfrm>
            <a:off x="1474928" y="3869816"/>
            <a:ext cx="6781312" cy="648072"/>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Marcador de texto 1">
            <a:extLst>
              <a:ext uri="{FF2B5EF4-FFF2-40B4-BE49-F238E27FC236}">
                <a16:creationId xmlns:a16="http://schemas.microsoft.com/office/drawing/2014/main" id="{F5E2DC4F-3757-764C-A05D-C36B27FA54B5}"/>
              </a:ext>
            </a:extLst>
          </p:cNvPr>
          <p:cNvSpPr>
            <a:spLocks noGrp="1"/>
          </p:cNvSpPr>
          <p:nvPr>
            <p:ph sz="quarter" idx="10"/>
          </p:nvPr>
        </p:nvSpPr>
        <p:spPr>
          <a:xfrm>
            <a:off x="1474928" y="2060848"/>
            <a:ext cx="10443492" cy="5197929"/>
          </a:xfrm>
        </p:spPr>
        <p:txBody>
          <a:bodyPr vert="horz" wrap="square" lIns="91440" tIns="45720" rIns="91440" bIns="45720" numCol="1" anchor="t" anchorCtr="0" compatLnSpc="1">
            <a:prstTxWarp prst="textNoShape">
              <a:avLst/>
            </a:prstTxWarp>
          </a:bodyPr>
          <a:lstStyle/>
          <a:p>
            <a:pPr marL="514350" indent="-514350" algn="just">
              <a:lnSpc>
                <a:spcPct val="150000"/>
              </a:lnSpc>
              <a:buFont typeface="+mj-lt"/>
              <a:buAutoNum type="arabicPeriod"/>
            </a:pPr>
            <a:r>
              <a:rPr lang="es-ES" b="1" i="1" dirty="0">
                <a:solidFill>
                  <a:schemeClr val="bg1">
                    <a:lumMod val="95000"/>
                  </a:schemeClr>
                </a:solidFill>
                <a:latin typeface="Arial Narrow" panose="020B0606020202030204" pitchFamily="34" charset="0"/>
              </a:rPr>
              <a:t>Desarrollo de Producto</a:t>
            </a:r>
          </a:p>
          <a:p>
            <a:pPr marL="514350" indent="-514350" algn="just">
              <a:lnSpc>
                <a:spcPct val="150000"/>
              </a:lnSpc>
              <a:buFont typeface="+mj-lt"/>
              <a:buAutoNum type="arabicPeriod"/>
            </a:pPr>
            <a:r>
              <a:rPr lang="es-ES" b="1" i="1" dirty="0">
                <a:solidFill>
                  <a:schemeClr val="bg1">
                    <a:lumMod val="95000"/>
                  </a:schemeClr>
                </a:solidFill>
                <a:latin typeface="Arial Narrow" panose="020B0606020202030204" pitchFamily="34" charset="0"/>
              </a:rPr>
              <a:t>Formulación de requisitos</a:t>
            </a:r>
          </a:p>
          <a:p>
            <a:pPr marL="514350" indent="-514350" algn="just">
              <a:lnSpc>
                <a:spcPct val="150000"/>
              </a:lnSpc>
              <a:buFont typeface="+mj-lt"/>
              <a:buAutoNum type="arabicPeriod"/>
            </a:pPr>
            <a:r>
              <a:rPr lang="es-ES" b="1" i="1" dirty="0">
                <a:solidFill>
                  <a:schemeClr val="bg1"/>
                </a:solidFill>
                <a:latin typeface="Arial Narrow" panose="020B0606020202030204" pitchFamily="34" charset="0"/>
              </a:rPr>
              <a:t>División de Historias de Usuario</a:t>
            </a:r>
          </a:p>
          <a:p>
            <a:pPr marL="514350" indent="-514350" algn="just">
              <a:lnSpc>
                <a:spcPct val="150000"/>
              </a:lnSpc>
              <a:buFont typeface="+mj-lt"/>
              <a:buAutoNum type="arabicPeriod"/>
            </a:pPr>
            <a:r>
              <a:rPr lang="es-ES" b="1" i="1" dirty="0">
                <a:solidFill>
                  <a:srgbClr val="17375E"/>
                </a:solidFill>
                <a:latin typeface="Arial Narrow" panose="020B0606020202030204" pitchFamily="34" charset="0"/>
              </a:rPr>
              <a:t>Ejercicios</a:t>
            </a:r>
          </a:p>
        </p:txBody>
      </p:sp>
    </p:spTree>
    <p:extLst>
      <p:ext uri="{BB962C8B-B14F-4D97-AF65-F5344CB8AC3E}">
        <p14:creationId xmlns:p14="http://schemas.microsoft.com/office/powerpoint/2010/main" val="286987639"/>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21</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División de Historias de Usuario </a:t>
            </a:r>
            <a:r>
              <a:rPr lang="es-ES" altLang="es-ES" b="1" dirty="0">
                <a:solidFill>
                  <a:schemeClr val="bg1">
                    <a:lumMod val="65000"/>
                  </a:schemeClr>
                </a:solidFill>
                <a:latin typeface="Arial Narrow" panose="020B0606020202030204" pitchFamily="34" charset="0"/>
              </a:rPr>
              <a:t>Ideas</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5" name="Rectángulo 4">
            <a:extLst>
              <a:ext uri="{FF2B5EF4-FFF2-40B4-BE49-F238E27FC236}">
                <a16:creationId xmlns:a16="http://schemas.microsoft.com/office/drawing/2014/main" id="{435F20C0-A77A-4998-A265-1EDBAF6341D0}"/>
              </a:ext>
            </a:extLst>
          </p:cNvPr>
          <p:cNvSpPr/>
          <p:nvPr/>
        </p:nvSpPr>
        <p:spPr>
          <a:xfrm>
            <a:off x="3048000" y="1700808"/>
            <a:ext cx="6648400" cy="2538515"/>
          </a:xfrm>
          <a:prstGeom prst="rect">
            <a:avLst/>
          </a:prstGeom>
        </p:spPr>
        <p:txBody>
          <a:bodyPr wrap="square">
            <a:spAutoFit/>
          </a:bodyPr>
          <a:lstStyle/>
          <a:p>
            <a:pPr>
              <a:lnSpc>
                <a:spcPct val="200000"/>
              </a:lnSpc>
            </a:pPr>
            <a:r>
              <a:rPr lang="es-ES" sz="2800" dirty="0">
                <a:solidFill>
                  <a:srgbClr val="172B4D"/>
                </a:solidFill>
                <a:latin typeface="-apple-system"/>
              </a:rPr>
              <a:t>¿Qué patrón de división elijo?</a:t>
            </a:r>
          </a:p>
          <a:p>
            <a:pPr marL="285750" indent="-285750">
              <a:lnSpc>
                <a:spcPct val="200000"/>
              </a:lnSpc>
              <a:buFont typeface="Arial" panose="020B0604020202020204" pitchFamily="34" charset="0"/>
              <a:buChar char="•"/>
            </a:pPr>
            <a:r>
              <a:rPr lang="es-ES" dirty="0"/>
              <a:t>Obtén </a:t>
            </a:r>
            <a:r>
              <a:rPr lang="es-ES" dirty="0" err="1"/>
              <a:t>HUs</a:t>
            </a:r>
            <a:r>
              <a:rPr lang="es-ES" dirty="0"/>
              <a:t> de tamaño similar</a:t>
            </a:r>
          </a:p>
          <a:p>
            <a:pPr marL="285750" indent="-285750">
              <a:lnSpc>
                <a:spcPct val="200000"/>
              </a:lnSpc>
              <a:buFont typeface="Arial" panose="020B0604020202020204" pitchFamily="34" charset="0"/>
              <a:buChar char="•"/>
            </a:pPr>
            <a:r>
              <a:rPr lang="es-ES" dirty="0"/>
              <a:t>Primero el valor, luego lo accesorio</a:t>
            </a:r>
          </a:p>
          <a:p>
            <a:pPr marL="285750" indent="-285750">
              <a:lnSpc>
                <a:spcPct val="200000"/>
              </a:lnSpc>
              <a:buFont typeface="Arial" panose="020B0604020202020204" pitchFamily="34" charset="0"/>
              <a:buChar char="•"/>
            </a:pPr>
            <a:r>
              <a:rPr lang="es-ES" dirty="0"/>
              <a:t>Genera una estrategia de aprendizaje temprano y evolutiva</a:t>
            </a:r>
          </a:p>
        </p:txBody>
      </p:sp>
    </p:spTree>
    <p:extLst>
      <p:ext uri="{BB962C8B-B14F-4D97-AF65-F5344CB8AC3E}">
        <p14:creationId xmlns:p14="http://schemas.microsoft.com/office/powerpoint/2010/main" val="1994618119"/>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22</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División de Historias de Usuario </a:t>
            </a:r>
            <a:r>
              <a:rPr lang="es-ES" altLang="es-ES" b="1" dirty="0">
                <a:solidFill>
                  <a:schemeClr val="bg1">
                    <a:lumMod val="65000"/>
                  </a:schemeClr>
                </a:solidFill>
                <a:latin typeface="Arial Narrow" panose="020B0606020202030204" pitchFamily="34" charset="0"/>
              </a:rPr>
              <a:t>Ideas</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graphicFrame>
        <p:nvGraphicFramePr>
          <p:cNvPr id="3" name="Tabla 2">
            <a:extLst>
              <a:ext uri="{FF2B5EF4-FFF2-40B4-BE49-F238E27FC236}">
                <a16:creationId xmlns:a16="http://schemas.microsoft.com/office/drawing/2014/main" id="{55D7933C-A33E-467A-AFF7-DCD405440894}"/>
              </a:ext>
            </a:extLst>
          </p:cNvPr>
          <p:cNvGraphicFramePr>
            <a:graphicFrameLocks noGrp="1"/>
          </p:cNvGraphicFramePr>
          <p:nvPr>
            <p:extLst>
              <p:ext uri="{D42A27DB-BD31-4B8C-83A1-F6EECF244321}">
                <p14:modId xmlns:p14="http://schemas.microsoft.com/office/powerpoint/2010/main" val="2075210792"/>
              </p:ext>
            </p:extLst>
          </p:nvPr>
        </p:nvGraphicFramePr>
        <p:xfrm>
          <a:off x="487673" y="1196752"/>
          <a:ext cx="11216655" cy="5197786"/>
        </p:xfrm>
        <a:graphic>
          <a:graphicData uri="http://schemas.openxmlformats.org/drawingml/2006/table">
            <a:tbl>
              <a:tblPr/>
              <a:tblGrid>
                <a:gridCol w="711783">
                  <a:extLst>
                    <a:ext uri="{9D8B030D-6E8A-4147-A177-3AD203B41FA5}">
                      <a16:colId xmlns:a16="http://schemas.microsoft.com/office/drawing/2014/main" val="836443320"/>
                    </a:ext>
                  </a:extLst>
                </a:gridCol>
                <a:gridCol w="4896544">
                  <a:extLst>
                    <a:ext uri="{9D8B030D-6E8A-4147-A177-3AD203B41FA5}">
                      <a16:colId xmlns:a16="http://schemas.microsoft.com/office/drawing/2014/main" val="402300456"/>
                    </a:ext>
                  </a:extLst>
                </a:gridCol>
                <a:gridCol w="5608328">
                  <a:extLst>
                    <a:ext uri="{9D8B030D-6E8A-4147-A177-3AD203B41FA5}">
                      <a16:colId xmlns:a16="http://schemas.microsoft.com/office/drawing/2014/main" val="459467745"/>
                    </a:ext>
                  </a:extLst>
                </a:gridCol>
              </a:tblGrid>
              <a:tr h="119111">
                <a:tc>
                  <a:txBody>
                    <a:bodyPr/>
                    <a:lstStyle/>
                    <a:p>
                      <a:pPr algn="l" fontAlgn="t"/>
                      <a:r>
                        <a:rPr lang="es-ES" sz="1600" b="1">
                          <a:solidFill>
                            <a:srgbClr val="172B4D"/>
                          </a:solidFill>
                          <a:effectLst/>
                        </a:rPr>
                        <a:t>#Idea</a:t>
                      </a:r>
                    </a:p>
                  </a:txBody>
                  <a:tcPr marL="23470" marR="35205"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4F5F7"/>
                    </a:solidFill>
                  </a:tcPr>
                </a:tc>
                <a:tc>
                  <a:txBody>
                    <a:bodyPr/>
                    <a:lstStyle/>
                    <a:p>
                      <a:pPr algn="l" fontAlgn="t"/>
                      <a:r>
                        <a:rPr lang="es-ES" sz="1600" b="1">
                          <a:solidFill>
                            <a:srgbClr val="172B4D"/>
                          </a:solidFill>
                          <a:effectLst/>
                        </a:rPr>
                        <a:t>Tipo de Historias de Usuario</a:t>
                      </a:r>
                    </a:p>
                  </a:txBody>
                  <a:tcPr marL="23470" marR="35205"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4F5F7"/>
                    </a:solidFill>
                  </a:tcPr>
                </a:tc>
                <a:tc>
                  <a:txBody>
                    <a:bodyPr/>
                    <a:lstStyle/>
                    <a:p>
                      <a:pPr algn="l" fontAlgn="t"/>
                      <a:r>
                        <a:rPr lang="es-ES" sz="1600" b="1" dirty="0">
                          <a:solidFill>
                            <a:srgbClr val="172B4D"/>
                          </a:solidFill>
                          <a:effectLst/>
                        </a:rPr>
                        <a:t>Estrategia División</a:t>
                      </a:r>
                    </a:p>
                  </a:txBody>
                  <a:tcPr marL="23470" marR="35205"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4F5F7"/>
                    </a:solidFill>
                  </a:tcPr>
                </a:tc>
                <a:extLst>
                  <a:ext uri="{0D108BD9-81ED-4DB2-BD59-A6C34878D82A}">
                    <a16:rowId xmlns:a16="http://schemas.microsoft.com/office/drawing/2014/main" val="440257226"/>
                  </a:ext>
                </a:extLst>
              </a:tr>
              <a:tr h="371374">
                <a:tc>
                  <a:txBody>
                    <a:bodyPr/>
                    <a:lstStyle/>
                    <a:p>
                      <a:pPr algn="l" fontAlgn="t"/>
                      <a:r>
                        <a:rPr lang="es-ES" sz="1600">
                          <a:effectLst/>
                        </a:rPr>
                        <a:t>1</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dirty="0" err="1">
                          <a:effectLst/>
                        </a:rPr>
                        <a:t>HUs</a:t>
                      </a:r>
                      <a:r>
                        <a:rPr lang="es-ES" sz="1600" dirty="0">
                          <a:effectLst/>
                        </a:rPr>
                        <a:t> que describe un </a:t>
                      </a:r>
                      <a:r>
                        <a:rPr lang="es-ES" sz="1600" dirty="0" err="1">
                          <a:effectLst/>
                        </a:rPr>
                        <a:t>workflow</a:t>
                      </a:r>
                      <a:r>
                        <a:rPr lang="es-ES" sz="1600" dirty="0">
                          <a:effectLst/>
                        </a:rPr>
                        <a:t> completo.</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a:effectLst/>
                        </a:rPr>
                        <a:t>Divide los pasos de un workflow: comienza por los outputs.</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36842777"/>
                  </a:ext>
                </a:extLst>
              </a:tr>
              <a:tr h="864096">
                <a:tc>
                  <a:txBody>
                    <a:bodyPr/>
                    <a:lstStyle/>
                    <a:p>
                      <a:pPr algn="l" fontAlgn="t"/>
                      <a:r>
                        <a:rPr lang="es-ES" sz="1600">
                          <a:effectLst/>
                        </a:rPr>
                        <a:t>2</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a:effectLst/>
                        </a:rPr>
                        <a:t>HUs con mucha complejidad debido a la necesidad de cumplir con requisitos no funcionales (rendimiento, capacidad, etc).</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a:effectLst/>
                        </a:rPr>
                        <a:t>Ponlo a funcionar y mejora el rendimiento/capacidad iterativamente.</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4070126459"/>
                  </a:ext>
                </a:extLst>
              </a:tr>
              <a:tr h="439707">
                <a:tc>
                  <a:txBody>
                    <a:bodyPr/>
                    <a:lstStyle/>
                    <a:p>
                      <a:pPr algn="l" fontAlgn="t"/>
                      <a:r>
                        <a:rPr lang="es-ES" sz="1600">
                          <a:effectLst/>
                        </a:rPr>
                        <a:t>3</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a:effectLst/>
                        </a:rPr>
                        <a:t>HUs con un núcleo sencillo que aporta la mayor parte del valor y complementos accesorios que añaden complejidad.</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a:effectLst/>
                        </a:rPr>
                        <a:t>Identifica si la complejidad no reside en el núcleo de valor.</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172300477"/>
                  </a:ext>
                </a:extLst>
              </a:tr>
              <a:tr h="359557">
                <a:tc>
                  <a:txBody>
                    <a:bodyPr/>
                    <a:lstStyle/>
                    <a:p>
                      <a:pPr algn="l" fontAlgn="t"/>
                      <a:r>
                        <a:rPr lang="es-ES" sz="1600">
                          <a:effectLst/>
                        </a:rPr>
                        <a:t>4</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pt-BR" sz="1600">
                          <a:effectLst/>
                        </a:rPr>
                        <a:t>HU que gestiona varias interfaces distintas.</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a:effectLst/>
                        </a:rPr>
                        <a:t>Divide por interfaces.</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3364961705"/>
                  </a:ext>
                </a:extLst>
              </a:tr>
              <a:tr h="600005">
                <a:tc>
                  <a:txBody>
                    <a:bodyPr/>
                    <a:lstStyle/>
                    <a:p>
                      <a:pPr algn="l" fontAlgn="t"/>
                      <a:r>
                        <a:rPr lang="es-ES" sz="1600">
                          <a:effectLst/>
                        </a:rPr>
                        <a:t>5</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a:effectLst/>
                        </a:rPr>
                        <a:t>HU con interfaz compleja.</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a:effectLst/>
                        </a:rPr>
                        <a:t>Evoluciona iterativamente la complejidad de la interfaz de usuario.</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2101379220"/>
                  </a:ext>
                </a:extLst>
              </a:tr>
              <a:tr h="920602">
                <a:tc>
                  <a:txBody>
                    <a:bodyPr/>
                    <a:lstStyle/>
                    <a:p>
                      <a:pPr algn="l" fontAlgn="t"/>
                      <a:r>
                        <a:rPr lang="es-ES" sz="1600">
                          <a:effectLst/>
                        </a:rPr>
                        <a:t>6</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a:effectLst/>
                        </a:rPr>
                        <a:t>HU que aplica la misma funcionalidad sobre distintos tipos de datos.</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a:effectLst/>
                        </a:rPr>
                        <a:t>Segmenta el tipo de datos.</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3076043682"/>
                  </a:ext>
                </a:extLst>
              </a:tr>
              <a:tr h="359557">
                <a:tc>
                  <a:txBody>
                    <a:bodyPr/>
                    <a:lstStyle/>
                    <a:p>
                      <a:pPr algn="l" fontAlgn="t"/>
                      <a:r>
                        <a:rPr lang="es-ES" sz="1600">
                          <a:effectLst/>
                        </a:rPr>
                        <a:t>7</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a:effectLst/>
                        </a:rPr>
                        <a:t>HU con variedad en las reglas de negocio (p. ej. campos flexibles).</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a:effectLst/>
                        </a:rPr>
                        <a:t>Implementa iterativamente las reglas de negocio.</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3795229020"/>
                  </a:ext>
                </a:extLst>
              </a:tr>
              <a:tr h="279409">
                <a:tc>
                  <a:txBody>
                    <a:bodyPr/>
                    <a:lstStyle/>
                    <a:p>
                      <a:pPr algn="l" fontAlgn="t"/>
                      <a:r>
                        <a:rPr lang="es-ES" sz="1600">
                          <a:effectLst/>
                        </a:rPr>
                        <a:t>8</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a:effectLst/>
                        </a:rPr>
                        <a:t>HU que incluye múltiples operaciones (p. ej. sólo lectura, lectura/edición,gestión de contenido, etc).</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dirty="0">
                          <a:effectLst/>
                        </a:rPr>
                        <a:t>Divide múltiples operaciones.</a:t>
                      </a:r>
                    </a:p>
                  </a:txBody>
                  <a:tcPr marL="23470" marR="23470"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1199968308"/>
                  </a:ext>
                </a:extLst>
              </a:tr>
            </a:tbl>
          </a:graphicData>
        </a:graphic>
      </p:graphicFrame>
    </p:spTree>
    <p:extLst>
      <p:ext uri="{BB962C8B-B14F-4D97-AF65-F5344CB8AC3E}">
        <p14:creationId xmlns:p14="http://schemas.microsoft.com/office/powerpoint/2010/main" val="3093209745"/>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23</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División de Historias de Usuario </a:t>
            </a:r>
            <a:r>
              <a:rPr lang="es-ES" altLang="es-ES" b="1" dirty="0">
                <a:solidFill>
                  <a:schemeClr val="bg1">
                    <a:lumMod val="65000"/>
                  </a:schemeClr>
                </a:solidFill>
                <a:latin typeface="Arial Narrow" panose="020B0606020202030204" pitchFamily="34" charset="0"/>
              </a:rPr>
              <a:t>Ideas</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graphicFrame>
        <p:nvGraphicFramePr>
          <p:cNvPr id="4" name="Tabla 3">
            <a:extLst>
              <a:ext uri="{FF2B5EF4-FFF2-40B4-BE49-F238E27FC236}">
                <a16:creationId xmlns:a16="http://schemas.microsoft.com/office/drawing/2014/main" id="{248719BE-0EDA-400F-BDB4-E9C1A612880F}"/>
              </a:ext>
            </a:extLst>
          </p:cNvPr>
          <p:cNvGraphicFramePr>
            <a:graphicFrameLocks noGrp="1"/>
          </p:cNvGraphicFramePr>
          <p:nvPr>
            <p:extLst>
              <p:ext uri="{D42A27DB-BD31-4B8C-83A1-F6EECF244321}">
                <p14:modId xmlns:p14="http://schemas.microsoft.com/office/powerpoint/2010/main" val="2144520996"/>
              </p:ext>
            </p:extLst>
          </p:nvPr>
        </p:nvGraphicFramePr>
        <p:xfrm>
          <a:off x="487672" y="1176295"/>
          <a:ext cx="11216655" cy="4738783"/>
        </p:xfrm>
        <a:graphic>
          <a:graphicData uri="http://schemas.openxmlformats.org/drawingml/2006/table">
            <a:tbl>
              <a:tblPr/>
              <a:tblGrid>
                <a:gridCol w="711784">
                  <a:extLst>
                    <a:ext uri="{9D8B030D-6E8A-4147-A177-3AD203B41FA5}">
                      <a16:colId xmlns:a16="http://schemas.microsoft.com/office/drawing/2014/main" val="2244178877"/>
                    </a:ext>
                  </a:extLst>
                </a:gridCol>
                <a:gridCol w="4896544">
                  <a:extLst>
                    <a:ext uri="{9D8B030D-6E8A-4147-A177-3AD203B41FA5}">
                      <a16:colId xmlns:a16="http://schemas.microsoft.com/office/drawing/2014/main" val="3034360665"/>
                    </a:ext>
                  </a:extLst>
                </a:gridCol>
                <a:gridCol w="5608327">
                  <a:extLst>
                    <a:ext uri="{9D8B030D-6E8A-4147-A177-3AD203B41FA5}">
                      <a16:colId xmlns:a16="http://schemas.microsoft.com/office/drawing/2014/main" val="3244048967"/>
                    </a:ext>
                  </a:extLst>
                </a:gridCol>
              </a:tblGrid>
              <a:tr h="308489">
                <a:tc>
                  <a:txBody>
                    <a:bodyPr/>
                    <a:lstStyle/>
                    <a:p>
                      <a:pPr algn="l" fontAlgn="t"/>
                      <a:r>
                        <a:rPr lang="es-ES" sz="1600" b="1" dirty="0">
                          <a:solidFill>
                            <a:srgbClr val="172B4D"/>
                          </a:solidFill>
                          <a:effectLst/>
                        </a:rPr>
                        <a:t>#Idea</a:t>
                      </a:r>
                    </a:p>
                  </a:txBody>
                  <a:tcPr marL="23470" marR="35205"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chemeClr val="bg1">
                        <a:lumMod val="95000"/>
                      </a:schemeClr>
                    </a:solidFill>
                  </a:tcPr>
                </a:tc>
                <a:tc>
                  <a:txBody>
                    <a:bodyPr/>
                    <a:lstStyle/>
                    <a:p>
                      <a:pPr algn="l" fontAlgn="t"/>
                      <a:r>
                        <a:rPr lang="es-ES" sz="1600" b="1" dirty="0">
                          <a:solidFill>
                            <a:srgbClr val="172B4D"/>
                          </a:solidFill>
                          <a:effectLst/>
                        </a:rPr>
                        <a:t>Tipo de Historias de Usuario</a:t>
                      </a:r>
                    </a:p>
                  </a:txBody>
                  <a:tcPr marL="23470" marR="35205"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chemeClr val="bg1">
                        <a:lumMod val="95000"/>
                      </a:schemeClr>
                    </a:solidFill>
                  </a:tcPr>
                </a:tc>
                <a:tc>
                  <a:txBody>
                    <a:bodyPr/>
                    <a:lstStyle/>
                    <a:p>
                      <a:pPr algn="l" fontAlgn="t"/>
                      <a:r>
                        <a:rPr lang="es-ES" sz="1600" b="1" dirty="0">
                          <a:solidFill>
                            <a:srgbClr val="172B4D"/>
                          </a:solidFill>
                          <a:effectLst/>
                        </a:rPr>
                        <a:t>Estrategia División</a:t>
                      </a:r>
                    </a:p>
                  </a:txBody>
                  <a:tcPr marL="23470" marR="35205" marT="16429" marB="16429">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163632270"/>
                  </a:ext>
                </a:extLst>
              </a:tr>
              <a:tr h="590369">
                <a:tc>
                  <a:txBody>
                    <a:bodyPr/>
                    <a:lstStyle/>
                    <a:p>
                      <a:pPr algn="l" fontAlgn="t"/>
                      <a:r>
                        <a:rPr lang="es-ES" sz="1600" dirty="0">
                          <a:effectLst/>
                        </a:rPr>
                        <a:t>9</a:t>
                      </a:r>
                    </a:p>
                  </a:txBody>
                  <a:tcPr marL="10258" marR="10258" marT="7180" marB="7180">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dirty="0">
                          <a:effectLst/>
                        </a:rPr>
                        <a:t>HU conceptualmente compleja, con alta incertidumbre o que no sepa cómo puede dividirse.</a:t>
                      </a:r>
                    </a:p>
                  </a:txBody>
                  <a:tcPr marL="10258" marR="10258" marT="7180" marB="7180">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dirty="0">
                          <a:effectLst/>
                        </a:rPr>
                        <a:t>Planifica tus conocidos-desconocidos.</a:t>
                      </a:r>
                    </a:p>
                  </a:txBody>
                  <a:tcPr marL="10258" marR="10258" marT="7180" marB="7180">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3529683433"/>
                  </a:ext>
                </a:extLst>
              </a:tr>
              <a:tr h="562985">
                <a:tc>
                  <a:txBody>
                    <a:bodyPr/>
                    <a:lstStyle/>
                    <a:p>
                      <a:pPr algn="l" fontAlgn="t"/>
                      <a:r>
                        <a:rPr lang="es-ES" sz="1600">
                          <a:effectLst/>
                        </a:rPr>
                        <a:t>10</a:t>
                      </a:r>
                    </a:p>
                  </a:txBody>
                  <a:tcPr marL="10258" marR="10258" marT="7180" marB="7180">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a:effectLst/>
                        </a:rPr>
                        <a:t>HU para remodelar los "outputs" de una funcionalidad (p.ej. un reporte) de un sistema Legacy.</a:t>
                      </a:r>
                    </a:p>
                  </a:txBody>
                  <a:tcPr marL="10258" marR="10258" marT="7180" marB="7180">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a:effectLst/>
                        </a:rPr>
                        <a:t>Comienza por los Outputs, no por los inputs.</a:t>
                      </a:r>
                    </a:p>
                  </a:txBody>
                  <a:tcPr marL="10258" marR="10258" marT="7180" marB="7180">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1094970032"/>
                  </a:ext>
                </a:extLst>
              </a:tr>
              <a:tr h="400905">
                <a:tc>
                  <a:txBody>
                    <a:bodyPr/>
                    <a:lstStyle/>
                    <a:p>
                      <a:pPr algn="l" fontAlgn="t"/>
                      <a:r>
                        <a:rPr lang="es-ES" sz="1600" dirty="0">
                          <a:effectLst/>
                        </a:rPr>
                        <a:t>11</a:t>
                      </a:r>
                    </a:p>
                  </a:txBody>
                  <a:tcPr marL="10258" marR="10258" marT="7180" marB="7180">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dirty="0">
                          <a:effectLst/>
                        </a:rPr>
                        <a:t>HU que sirve a varios usuarios.</a:t>
                      </a:r>
                    </a:p>
                  </a:txBody>
                  <a:tcPr marL="10258" marR="10258" marT="7180" marB="7180">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dirty="0">
                          <a:effectLst/>
                        </a:rPr>
                        <a:t>Segmenta tus usuarios.</a:t>
                      </a:r>
                    </a:p>
                  </a:txBody>
                  <a:tcPr marL="10258" marR="10258" marT="7180" marB="7180">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2734631718"/>
                  </a:ext>
                </a:extLst>
              </a:tr>
              <a:tr h="973746">
                <a:tc>
                  <a:txBody>
                    <a:bodyPr/>
                    <a:lstStyle/>
                    <a:p>
                      <a:pPr algn="l" fontAlgn="t"/>
                      <a:r>
                        <a:rPr lang="es-ES" sz="1600">
                          <a:effectLst/>
                        </a:rPr>
                        <a:t>12</a:t>
                      </a:r>
                    </a:p>
                  </a:txBody>
                  <a:tcPr marL="10258" marR="10258" marT="7180" marB="7180">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a:effectLst/>
                        </a:rPr>
                        <a:t>HU que utiliza datos de referencia de otros sistemas (p.ej bbdd, servicios remotos o "cajas negras") y estos no suelen cambiar frecuentemente.</a:t>
                      </a:r>
                    </a:p>
                  </a:txBody>
                  <a:tcPr marL="10258" marR="10258" marT="7180" marB="7180">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a:effectLst/>
                        </a:rPr>
                        <a:t>Empieza "Dummy", evoluciona hacia "Dynamic".</a:t>
                      </a:r>
                    </a:p>
                  </a:txBody>
                  <a:tcPr marL="10258" marR="10258" marT="7180" marB="7180">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2758074968"/>
                  </a:ext>
                </a:extLst>
              </a:tr>
              <a:tr h="343913">
                <a:tc>
                  <a:txBody>
                    <a:bodyPr/>
                    <a:lstStyle/>
                    <a:p>
                      <a:pPr algn="l" fontAlgn="t"/>
                      <a:r>
                        <a:rPr lang="es-ES" sz="1600" dirty="0">
                          <a:effectLst/>
                        </a:rPr>
                        <a:t>13</a:t>
                      </a:r>
                    </a:p>
                  </a:txBody>
                  <a:tcPr marL="10258" marR="10258" marT="7180" marB="7180">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a:effectLst/>
                        </a:rPr>
                        <a:t>HUs que dan como resultado varios formatos de reporte.</a:t>
                      </a:r>
                    </a:p>
                  </a:txBody>
                  <a:tcPr marL="10258" marR="10258" marT="7180" marB="7180">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a:effectLst/>
                        </a:rPr>
                        <a:t>Divide y simplifica los "outputs" inicialmente.</a:t>
                      </a:r>
                    </a:p>
                  </a:txBody>
                  <a:tcPr marL="10258" marR="10258" marT="7180" marB="7180">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3349902582"/>
                  </a:ext>
                </a:extLst>
              </a:tr>
              <a:tr h="812496">
                <a:tc>
                  <a:txBody>
                    <a:bodyPr/>
                    <a:lstStyle/>
                    <a:p>
                      <a:pPr algn="l" fontAlgn="t"/>
                      <a:r>
                        <a:rPr lang="es-ES" sz="1600" dirty="0">
                          <a:effectLst/>
                        </a:rPr>
                        <a:t>14</a:t>
                      </a:r>
                    </a:p>
                  </a:txBody>
                  <a:tcPr marL="10258" marR="10258" marT="7180" marB="7180">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a:effectLst/>
                        </a:rPr>
                        <a:t>HUs en las que se necesita que un proceso de negocio se implemente completamente para ser funcional.</a:t>
                      </a:r>
                    </a:p>
                  </a:txBody>
                  <a:tcPr marL="10258" marR="10258" marT="7180" marB="7180">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a:effectLst/>
                        </a:rPr>
                        <a:t>Simplifica al mínimo la interacción de los usuarios.</a:t>
                      </a:r>
                    </a:p>
                  </a:txBody>
                  <a:tcPr marL="10258" marR="10258" marT="7180" marB="7180">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3795643222"/>
                  </a:ext>
                </a:extLst>
              </a:tr>
              <a:tr h="301880">
                <a:tc>
                  <a:txBody>
                    <a:bodyPr/>
                    <a:lstStyle/>
                    <a:p>
                      <a:pPr algn="l" fontAlgn="t"/>
                      <a:r>
                        <a:rPr lang="es-ES" sz="1600">
                          <a:effectLst/>
                        </a:rPr>
                        <a:t>15</a:t>
                      </a:r>
                    </a:p>
                  </a:txBody>
                  <a:tcPr marL="10258" marR="10258" marT="7180" marB="7180">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a:effectLst/>
                        </a:rPr>
                        <a:t>HU compleja, que no se sepa cómo puede dividirse o que la única división que parece viable es la separación de tareas técnicas.</a:t>
                      </a:r>
                    </a:p>
                  </a:txBody>
                  <a:tcPr marL="10258" marR="10258" marT="7180" marB="7180">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sz="1600" dirty="0">
                          <a:effectLst/>
                        </a:rPr>
                        <a:t>Método de la Hamburguesa.</a:t>
                      </a:r>
                    </a:p>
                  </a:txBody>
                  <a:tcPr marL="10258" marR="10258" marT="7180" marB="7180">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295325148"/>
                  </a:ext>
                </a:extLst>
              </a:tr>
            </a:tbl>
          </a:graphicData>
        </a:graphic>
      </p:graphicFrame>
    </p:spTree>
    <p:extLst>
      <p:ext uri="{BB962C8B-B14F-4D97-AF65-F5344CB8AC3E}">
        <p14:creationId xmlns:p14="http://schemas.microsoft.com/office/powerpoint/2010/main" val="1964567412"/>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24</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División de Historias de Usuario </a:t>
            </a:r>
            <a:r>
              <a:rPr lang="es-ES" altLang="es-ES" b="1" dirty="0">
                <a:solidFill>
                  <a:schemeClr val="bg1">
                    <a:lumMod val="65000"/>
                  </a:schemeClr>
                </a:solidFill>
                <a:latin typeface="Arial Narrow" panose="020B0606020202030204" pitchFamily="34" charset="0"/>
              </a:rPr>
              <a:t>Ideas</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7" name="Rectángulo 6">
            <a:extLst>
              <a:ext uri="{FF2B5EF4-FFF2-40B4-BE49-F238E27FC236}">
                <a16:creationId xmlns:a16="http://schemas.microsoft.com/office/drawing/2014/main" id="{381759CC-95C5-4783-BC50-5C6ABD64ED74}"/>
              </a:ext>
            </a:extLst>
          </p:cNvPr>
          <p:cNvSpPr/>
          <p:nvPr/>
        </p:nvSpPr>
        <p:spPr>
          <a:xfrm>
            <a:off x="3048000" y="1700808"/>
            <a:ext cx="6648400" cy="4200509"/>
          </a:xfrm>
          <a:prstGeom prst="rect">
            <a:avLst/>
          </a:prstGeom>
        </p:spPr>
        <p:txBody>
          <a:bodyPr wrap="square">
            <a:spAutoFit/>
          </a:bodyPr>
          <a:lstStyle/>
          <a:p>
            <a:pPr>
              <a:lnSpc>
                <a:spcPct val="200000"/>
              </a:lnSpc>
            </a:pPr>
            <a:r>
              <a:rPr lang="es-ES" sz="2800" dirty="0">
                <a:solidFill>
                  <a:srgbClr val="172B4D"/>
                </a:solidFill>
                <a:latin typeface="-apple-system"/>
              </a:rPr>
              <a:t>Método de la Hamburguesa</a:t>
            </a:r>
          </a:p>
          <a:p>
            <a:pPr marL="342900" indent="-342900">
              <a:lnSpc>
                <a:spcPct val="200000"/>
              </a:lnSpc>
              <a:buFont typeface="+mj-lt"/>
              <a:buAutoNum type="arabicPeriod"/>
            </a:pPr>
            <a:r>
              <a:rPr lang="es-ES" dirty="0"/>
              <a:t>Identifica tareas técnicas a alto nivel</a:t>
            </a:r>
          </a:p>
          <a:p>
            <a:pPr marL="342900" indent="-342900">
              <a:lnSpc>
                <a:spcPct val="200000"/>
              </a:lnSpc>
              <a:buFont typeface="+mj-lt"/>
              <a:buAutoNum type="arabicPeriod"/>
            </a:pPr>
            <a:r>
              <a:rPr lang="es-ES" dirty="0"/>
              <a:t>Identifica las diferentes opciones para cada tarea por grupos</a:t>
            </a:r>
          </a:p>
          <a:p>
            <a:pPr marL="342900" indent="-342900">
              <a:lnSpc>
                <a:spcPct val="200000"/>
              </a:lnSpc>
              <a:buFont typeface="+mj-lt"/>
              <a:buAutoNum type="arabicPeriod"/>
            </a:pPr>
            <a:r>
              <a:rPr lang="es-ES" dirty="0"/>
              <a:t>Combina los resultados</a:t>
            </a:r>
          </a:p>
          <a:p>
            <a:pPr marL="342900" indent="-342900">
              <a:lnSpc>
                <a:spcPct val="200000"/>
              </a:lnSpc>
              <a:buFont typeface="+mj-lt"/>
              <a:buAutoNum type="arabicPeriod"/>
            </a:pPr>
            <a:r>
              <a:rPr lang="es-ES" dirty="0"/>
              <a:t>Corta la hamburguesa</a:t>
            </a:r>
          </a:p>
          <a:p>
            <a:pPr marL="342900" indent="-342900">
              <a:lnSpc>
                <a:spcPct val="200000"/>
              </a:lnSpc>
              <a:buFont typeface="+mj-lt"/>
              <a:buAutoNum type="arabicPeriod"/>
            </a:pPr>
            <a:r>
              <a:rPr lang="es-ES" dirty="0"/>
              <a:t>Dale el primer bocado</a:t>
            </a:r>
          </a:p>
          <a:p>
            <a:pPr marL="342900" indent="-342900">
              <a:lnSpc>
                <a:spcPct val="200000"/>
              </a:lnSpc>
              <a:buFont typeface="+mj-lt"/>
              <a:buAutoNum type="arabicPeriod"/>
            </a:pPr>
            <a:r>
              <a:rPr lang="es-ES" dirty="0"/>
              <a:t>Dale el siguiente bocado… y continúa</a:t>
            </a:r>
          </a:p>
        </p:txBody>
      </p:sp>
    </p:spTree>
    <p:extLst>
      <p:ext uri="{BB962C8B-B14F-4D97-AF65-F5344CB8AC3E}">
        <p14:creationId xmlns:p14="http://schemas.microsoft.com/office/powerpoint/2010/main" val="415968178"/>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1474928" y="2204864"/>
            <a:ext cx="6781312" cy="648072"/>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Introducción Metodologías Ágiles: SCRUM</a:t>
            </a:r>
          </a:p>
          <a:p>
            <a:pPr algn="r" eaLnBrk="1" hangingPunct="1"/>
            <a:endParaRPr lang="es-ES" altLang="es-ES" sz="2000" dirty="0">
              <a:solidFill>
                <a:schemeClr val="bg1"/>
              </a:solidFill>
              <a:latin typeface="+mn-lt"/>
            </a:endParaRPr>
          </a:p>
        </p:txBody>
      </p:sp>
      <p:sp>
        <p:nvSpPr>
          <p:cNvPr id="3" name="Marcador de número de diapositiva 2">
            <a:extLst>
              <a:ext uri="{FF2B5EF4-FFF2-40B4-BE49-F238E27FC236}">
                <a16:creationId xmlns:a16="http://schemas.microsoft.com/office/drawing/2014/main" id="{2D5E0887-E91E-47C8-BB70-D7EB8CDFF8FB}"/>
              </a:ext>
            </a:extLst>
          </p:cNvPr>
          <p:cNvSpPr>
            <a:spLocks noGrp="1"/>
          </p:cNvSpPr>
          <p:nvPr>
            <p:ph type="sldNum" sz="quarter" idx="4"/>
          </p:nvPr>
        </p:nvSpPr>
        <p:spPr/>
        <p:txBody>
          <a:bodyPr/>
          <a:lstStyle/>
          <a:p>
            <a:fld id="{1BC21198-D50D-4EFA-BC26-0CB323897433}" type="slidenum">
              <a:rPr lang="es-ES" smtClean="0"/>
              <a:pPr/>
              <a:t>25</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449938"/>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Índice</a:t>
            </a:r>
          </a:p>
        </p:txBody>
      </p:sp>
      <p:pic>
        <p:nvPicPr>
          <p:cNvPr id="2" name="Imagen 1"/>
          <p:cNvPicPr>
            <a:picLocks noChangeAspect="1"/>
          </p:cNvPicPr>
          <p:nvPr/>
        </p:nvPicPr>
        <p:blipFill>
          <a:blip r:embed="rId3"/>
          <a:stretch>
            <a:fillRect/>
          </a:stretch>
        </p:blipFill>
        <p:spPr>
          <a:xfrm>
            <a:off x="9633263" y="4226300"/>
            <a:ext cx="1784442" cy="1866996"/>
          </a:xfrm>
          <a:prstGeom prst="rect">
            <a:avLst/>
          </a:prstGeom>
        </p:spPr>
      </p:pic>
      <p:sp>
        <p:nvSpPr>
          <p:cNvPr id="8" name="Rectángulo 7"/>
          <p:cNvSpPr/>
          <p:nvPr/>
        </p:nvSpPr>
        <p:spPr>
          <a:xfrm>
            <a:off x="1474928" y="3065915"/>
            <a:ext cx="6781312" cy="648072"/>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Rectángulo 9"/>
          <p:cNvSpPr/>
          <p:nvPr/>
        </p:nvSpPr>
        <p:spPr>
          <a:xfrm>
            <a:off x="1474928" y="3869816"/>
            <a:ext cx="6781312" cy="648072"/>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Rectángulo 10"/>
          <p:cNvSpPr/>
          <p:nvPr/>
        </p:nvSpPr>
        <p:spPr>
          <a:xfrm>
            <a:off x="1474928" y="4730867"/>
            <a:ext cx="6781312"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Marcador de texto 1">
            <a:extLst>
              <a:ext uri="{FF2B5EF4-FFF2-40B4-BE49-F238E27FC236}">
                <a16:creationId xmlns:a16="http://schemas.microsoft.com/office/drawing/2014/main" id="{F5E2DC4F-3757-764C-A05D-C36B27FA54B5}"/>
              </a:ext>
            </a:extLst>
          </p:cNvPr>
          <p:cNvSpPr>
            <a:spLocks noGrp="1"/>
          </p:cNvSpPr>
          <p:nvPr>
            <p:ph sz="quarter" idx="10"/>
          </p:nvPr>
        </p:nvSpPr>
        <p:spPr>
          <a:xfrm>
            <a:off x="1474928" y="2060848"/>
            <a:ext cx="10443492" cy="5197929"/>
          </a:xfrm>
        </p:spPr>
        <p:txBody>
          <a:bodyPr vert="horz" wrap="square" lIns="91440" tIns="45720" rIns="91440" bIns="45720" numCol="1" anchor="t" anchorCtr="0" compatLnSpc="1">
            <a:prstTxWarp prst="textNoShape">
              <a:avLst/>
            </a:prstTxWarp>
          </a:bodyPr>
          <a:lstStyle/>
          <a:p>
            <a:pPr marL="514350" indent="-514350" algn="just">
              <a:lnSpc>
                <a:spcPct val="150000"/>
              </a:lnSpc>
              <a:buFont typeface="+mj-lt"/>
              <a:buAutoNum type="arabicPeriod"/>
            </a:pPr>
            <a:r>
              <a:rPr lang="es-ES" b="1" i="1" dirty="0">
                <a:solidFill>
                  <a:schemeClr val="bg1">
                    <a:lumMod val="95000"/>
                  </a:schemeClr>
                </a:solidFill>
                <a:latin typeface="Arial Narrow" panose="020B0606020202030204" pitchFamily="34" charset="0"/>
              </a:rPr>
              <a:t>Desarrollo de Producto</a:t>
            </a:r>
          </a:p>
          <a:p>
            <a:pPr marL="514350" indent="-514350" algn="just">
              <a:lnSpc>
                <a:spcPct val="150000"/>
              </a:lnSpc>
              <a:buFont typeface="+mj-lt"/>
              <a:buAutoNum type="arabicPeriod"/>
            </a:pPr>
            <a:r>
              <a:rPr lang="es-ES" b="1" i="1" dirty="0">
                <a:solidFill>
                  <a:schemeClr val="bg1">
                    <a:lumMod val="95000"/>
                  </a:schemeClr>
                </a:solidFill>
                <a:latin typeface="Arial Narrow" panose="020B0606020202030204" pitchFamily="34" charset="0"/>
              </a:rPr>
              <a:t>Formulación de requisitos</a:t>
            </a:r>
          </a:p>
          <a:p>
            <a:pPr marL="514350" indent="-514350" algn="just">
              <a:lnSpc>
                <a:spcPct val="150000"/>
              </a:lnSpc>
              <a:buFont typeface="+mj-lt"/>
              <a:buAutoNum type="arabicPeriod"/>
            </a:pPr>
            <a:r>
              <a:rPr lang="es-ES" b="1" i="1" dirty="0">
                <a:solidFill>
                  <a:schemeClr val="bg1">
                    <a:lumMod val="95000"/>
                  </a:schemeClr>
                </a:solidFill>
                <a:latin typeface="Arial Narrow" panose="020B0606020202030204" pitchFamily="34" charset="0"/>
              </a:rPr>
              <a:t>División de Historias de Usuario</a:t>
            </a:r>
          </a:p>
          <a:p>
            <a:pPr marL="514350" indent="-514350" algn="just">
              <a:lnSpc>
                <a:spcPct val="150000"/>
              </a:lnSpc>
              <a:buFont typeface="+mj-lt"/>
              <a:buAutoNum type="arabicPeriod"/>
            </a:pPr>
            <a:r>
              <a:rPr lang="es-ES" b="1" i="1" dirty="0">
                <a:solidFill>
                  <a:schemeClr val="bg1"/>
                </a:solidFill>
                <a:latin typeface="Arial Narrow" panose="020B0606020202030204" pitchFamily="34" charset="0"/>
              </a:rPr>
              <a:t>Ejercicios</a:t>
            </a:r>
          </a:p>
        </p:txBody>
      </p:sp>
    </p:spTree>
    <p:extLst>
      <p:ext uri="{BB962C8B-B14F-4D97-AF65-F5344CB8AC3E}">
        <p14:creationId xmlns:p14="http://schemas.microsoft.com/office/powerpoint/2010/main" val="4015432498"/>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983432" y="2413774"/>
            <a:ext cx="9865096"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14400">
              <a:buFont typeface="Wingdings" pitchFamily="2" charset="2"/>
              <a:buNone/>
            </a:pPr>
            <a:r>
              <a:rPr lang="es-ES" altLang="es-ES" sz="4800" b="1" dirty="0">
                <a:solidFill>
                  <a:srgbClr val="17375E"/>
                </a:solidFill>
                <a:latin typeface="Arial Narrow" panose="020B0606020202030204" pitchFamily="34" charset="0"/>
              </a:rPr>
              <a:t>Planifica tus vacaciones</a:t>
            </a:r>
          </a:p>
        </p:txBody>
      </p:sp>
      <p:sp>
        <p:nvSpPr>
          <p:cNvPr id="5" name="Marcador de número de diapositiva 4">
            <a:extLst>
              <a:ext uri="{FF2B5EF4-FFF2-40B4-BE49-F238E27FC236}">
                <a16:creationId xmlns:a16="http://schemas.microsoft.com/office/drawing/2014/main" id="{81A055B3-25BA-4157-8C34-2E88AF18CFF4}"/>
              </a:ext>
            </a:extLst>
          </p:cNvPr>
          <p:cNvSpPr>
            <a:spLocks noGrp="1"/>
          </p:cNvSpPr>
          <p:nvPr>
            <p:ph type="sldNum" sz="quarter" idx="4"/>
          </p:nvPr>
        </p:nvSpPr>
        <p:spPr/>
        <p:txBody>
          <a:bodyPr/>
          <a:lstStyle/>
          <a:p>
            <a:fld id="{1BC21198-D50D-4EFA-BC26-0CB323897433}" type="slidenum">
              <a:rPr lang="es-ES" smtClean="0"/>
              <a:pPr/>
              <a:t>26</a:t>
            </a:fld>
            <a:endParaRPr lang="es-ES"/>
          </a:p>
        </p:txBody>
      </p:sp>
      <p:sp>
        <p:nvSpPr>
          <p:cNvPr id="7"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8972373" y="87313"/>
            <a:ext cx="30455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Sprint 0 – Mapa de Impacto</a:t>
            </a:r>
          </a:p>
        </p:txBody>
      </p:sp>
    </p:spTree>
    <p:extLst>
      <p:ext uri="{BB962C8B-B14F-4D97-AF65-F5344CB8AC3E}">
        <p14:creationId xmlns:p14="http://schemas.microsoft.com/office/powerpoint/2010/main" val="42541926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27</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Ejercicios </a:t>
            </a:r>
            <a:r>
              <a:rPr lang="es-ES" altLang="es-ES" b="1" dirty="0">
                <a:solidFill>
                  <a:schemeClr val="bg1">
                    <a:lumMod val="65000"/>
                  </a:schemeClr>
                </a:solidFill>
                <a:latin typeface="Arial Narrow" panose="020B0606020202030204" pitchFamily="34" charset="0"/>
              </a:rPr>
              <a:t>Planifica tus vacaciones</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3" name="Rectángulo 2">
            <a:extLst>
              <a:ext uri="{FF2B5EF4-FFF2-40B4-BE49-F238E27FC236}">
                <a16:creationId xmlns:a16="http://schemas.microsoft.com/office/drawing/2014/main" id="{42AEB804-F47D-461C-8C55-AB20A3FAEF90}"/>
              </a:ext>
            </a:extLst>
          </p:cNvPr>
          <p:cNvSpPr/>
          <p:nvPr/>
        </p:nvSpPr>
        <p:spPr>
          <a:xfrm>
            <a:off x="1863404" y="1519023"/>
            <a:ext cx="8481068" cy="4446730"/>
          </a:xfrm>
          <a:prstGeom prst="rect">
            <a:avLst/>
          </a:prstGeom>
        </p:spPr>
        <p:txBody>
          <a:bodyPr wrap="square">
            <a:spAutoFit/>
          </a:bodyPr>
          <a:lstStyle/>
          <a:p>
            <a:pPr marL="342900" indent="-342900">
              <a:lnSpc>
                <a:spcPct val="200000"/>
              </a:lnSpc>
              <a:buFont typeface="+mj-lt"/>
              <a:buAutoNum type="arabicPeriod"/>
            </a:pPr>
            <a:r>
              <a:rPr lang="es-ES" dirty="0"/>
              <a:t>Tienes </a:t>
            </a:r>
            <a:r>
              <a:rPr lang="es-ES" b="1" dirty="0"/>
              <a:t>1 mes </a:t>
            </a:r>
            <a:r>
              <a:rPr lang="es-ES" dirty="0"/>
              <a:t>para </a:t>
            </a:r>
            <a:r>
              <a:rPr lang="es-ES" b="1" dirty="0"/>
              <a:t>planificar</a:t>
            </a:r>
            <a:r>
              <a:rPr lang="es-ES" dirty="0"/>
              <a:t> tus vacaciones: Escribe todas </a:t>
            </a:r>
            <a:r>
              <a:rPr lang="es-ES" b="1" dirty="0"/>
              <a:t>las tareas que tienes que hacer antes de irte de vacaciones</a:t>
            </a:r>
            <a:r>
              <a:rPr lang="es-ES" dirty="0"/>
              <a:t> y encájalas para que puedas </a:t>
            </a:r>
            <a:r>
              <a:rPr lang="es-ES" b="1" dirty="0"/>
              <a:t>hacerlas en 1 mes</a:t>
            </a:r>
            <a:r>
              <a:rPr lang="es-ES" dirty="0"/>
              <a:t>.</a:t>
            </a:r>
          </a:p>
          <a:p>
            <a:pPr marL="800100" lvl="1" indent="-342900">
              <a:lnSpc>
                <a:spcPct val="200000"/>
              </a:lnSpc>
              <a:buFont typeface="Arial" panose="020B0604020202020204" pitchFamily="34" charset="0"/>
              <a:buChar char="•"/>
            </a:pPr>
            <a:r>
              <a:rPr lang="es-ES" dirty="0"/>
              <a:t>Buscar el sitio adecuado</a:t>
            </a:r>
          </a:p>
          <a:p>
            <a:pPr marL="800100" lvl="1" indent="-342900">
              <a:lnSpc>
                <a:spcPct val="200000"/>
              </a:lnSpc>
              <a:buFont typeface="Arial" panose="020B0604020202020204" pitchFamily="34" charset="0"/>
              <a:buChar char="•"/>
            </a:pPr>
            <a:r>
              <a:rPr lang="es-ES" dirty="0"/>
              <a:t>Comparar vuelos</a:t>
            </a:r>
          </a:p>
          <a:p>
            <a:pPr marL="800100" lvl="1" indent="-342900">
              <a:lnSpc>
                <a:spcPct val="200000"/>
              </a:lnSpc>
              <a:buFont typeface="Arial" panose="020B0604020202020204" pitchFamily="34" charset="0"/>
              <a:buChar char="•"/>
            </a:pPr>
            <a:r>
              <a:rPr lang="es-ES" dirty="0"/>
              <a:t>Hacer el equipaje</a:t>
            </a:r>
          </a:p>
          <a:p>
            <a:pPr marL="800100" lvl="1" indent="-342900">
              <a:lnSpc>
                <a:spcPct val="200000"/>
              </a:lnSpc>
              <a:buFont typeface="Arial" panose="020B0604020202020204" pitchFamily="34" charset="0"/>
              <a:buChar char="•"/>
            </a:pPr>
            <a:r>
              <a:rPr lang="es-ES" dirty="0"/>
              <a:t>Planificar el recorrido</a:t>
            </a:r>
          </a:p>
          <a:p>
            <a:pPr marL="800100" lvl="1" indent="-342900">
              <a:lnSpc>
                <a:spcPct val="200000"/>
              </a:lnSpc>
              <a:buFont typeface="Arial" panose="020B0604020202020204" pitchFamily="34" charset="0"/>
              <a:buChar char="•"/>
            </a:pPr>
            <a:r>
              <a:rPr lang="es-ES" dirty="0"/>
              <a:t>Buscar sitios de interés en el destino</a:t>
            </a:r>
          </a:p>
          <a:p>
            <a:pPr marL="800100" lvl="1" indent="-342900">
              <a:lnSpc>
                <a:spcPct val="200000"/>
              </a:lnSpc>
              <a:buFont typeface="Arial" panose="020B0604020202020204" pitchFamily="34" charset="0"/>
              <a:buChar char="•"/>
            </a:pPr>
            <a:r>
              <a:rPr lang="es-ES" dirty="0"/>
              <a:t>…</a:t>
            </a:r>
          </a:p>
        </p:txBody>
      </p:sp>
    </p:spTree>
    <p:extLst>
      <p:ext uri="{BB962C8B-B14F-4D97-AF65-F5344CB8AC3E}">
        <p14:creationId xmlns:p14="http://schemas.microsoft.com/office/powerpoint/2010/main" val="751666"/>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28</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Ejercicios </a:t>
            </a:r>
            <a:r>
              <a:rPr lang="es-ES" altLang="es-ES" b="1" dirty="0">
                <a:solidFill>
                  <a:schemeClr val="bg1">
                    <a:lumMod val="65000"/>
                  </a:schemeClr>
                </a:solidFill>
                <a:latin typeface="Arial Narrow" panose="020B0606020202030204" pitchFamily="34" charset="0"/>
              </a:rPr>
              <a:t>Planifica tus vacaciones</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3" name="Rectángulo 2">
            <a:extLst>
              <a:ext uri="{FF2B5EF4-FFF2-40B4-BE49-F238E27FC236}">
                <a16:creationId xmlns:a16="http://schemas.microsoft.com/office/drawing/2014/main" id="{42AEB804-F47D-461C-8C55-AB20A3FAEF90}"/>
              </a:ext>
            </a:extLst>
          </p:cNvPr>
          <p:cNvSpPr/>
          <p:nvPr/>
        </p:nvSpPr>
        <p:spPr>
          <a:xfrm>
            <a:off x="1863404" y="1519023"/>
            <a:ext cx="8553076" cy="1122743"/>
          </a:xfrm>
          <a:prstGeom prst="rect">
            <a:avLst/>
          </a:prstGeom>
        </p:spPr>
        <p:txBody>
          <a:bodyPr wrap="square">
            <a:spAutoFit/>
          </a:bodyPr>
          <a:lstStyle/>
          <a:p>
            <a:pPr marL="342900" indent="-342900">
              <a:lnSpc>
                <a:spcPct val="200000"/>
              </a:lnSpc>
              <a:buAutoNum type="arabicPeriod" startAt="2"/>
            </a:pPr>
            <a:r>
              <a:rPr lang="es-ES" dirty="0"/>
              <a:t>Tienes </a:t>
            </a:r>
            <a:r>
              <a:rPr lang="es-ES" b="1" dirty="0"/>
              <a:t>2 semanas </a:t>
            </a:r>
            <a:r>
              <a:rPr lang="es-ES" dirty="0"/>
              <a:t>para planificar tus vacaciones:</a:t>
            </a:r>
          </a:p>
          <a:p>
            <a:pPr>
              <a:lnSpc>
                <a:spcPct val="200000"/>
              </a:lnSpc>
            </a:pPr>
            <a:r>
              <a:rPr lang="es-ES" dirty="0"/>
              <a:t>	Haz solo lo que te de tiempo hacer.</a:t>
            </a:r>
          </a:p>
        </p:txBody>
      </p:sp>
    </p:spTree>
    <p:extLst>
      <p:ext uri="{BB962C8B-B14F-4D97-AF65-F5344CB8AC3E}">
        <p14:creationId xmlns:p14="http://schemas.microsoft.com/office/powerpoint/2010/main" val="3951904626"/>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29</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Ejercicios </a:t>
            </a:r>
            <a:r>
              <a:rPr lang="es-ES" altLang="es-ES" b="1" dirty="0">
                <a:solidFill>
                  <a:schemeClr val="bg1">
                    <a:lumMod val="65000"/>
                  </a:schemeClr>
                </a:solidFill>
                <a:latin typeface="Arial Narrow" panose="020B0606020202030204" pitchFamily="34" charset="0"/>
              </a:rPr>
              <a:t>Planifica tus vacaciones</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3" name="Rectángulo 2">
            <a:extLst>
              <a:ext uri="{FF2B5EF4-FFF2-40B4-BE49-F238E27FC236}">
                <a16:creationId xmlns:a16="http://schemas.microsoft.com/office/drawing/2014/main" id="{42AEB804-F47D-461C-8C55-AB20A3FAEF90}"/>
              </a:ext>
            </a:extLst>
          </p:cNvPr>
          <p:cNvSpPr/>
          <p:nvPr/>
        </p:nvSpPr>
        <p:spPr>
          <a:xfrm>
            <a:off x="1863404" y="1519023"/>
            <a:ext cx="8232576" cy="1122743"/>
          </a:xfrm>
          <a:prstGeom prst="rect">
            <a:avLst/>
          </a:prstGeom>
        </p:spPr>
        <p:txBody>
          <a:bodyPr wrap="square">
            <a:spAutoFit/>
          </a:bodyPr>
          <a:lstStyle/>
          <a:p>
            <a:pPr marL="342900" indent="-342900">
              <a:lnSpc>
                <a:spcPct val="200000"/>
              </a:lnSpc>
              <a:buAutoNum type="arabicPeriod" startAt="3"/>
            </a:pPr>
            <a:r>
              <a:rPr lang="es-ES" dirty="0"/>
              <a:t>Tienes </a:t>
            </a:r>
            <a:r>
              <a:rPr lang="es-ES" b="1" dirty="0"/>
              <a:t>1 día </a:t>
            </a:r>
            <a:r>
              <a:rPr lang="es-ES" dirty="0"/>
              <a:t>para planificar tus vacaciones:</a:t>
            </a:r>
          </a:p>
          <a:p>
            <a:pPr>
              <a:lnSpc>
                <a:spcPct val="200000"/>
              </a:lnSpc>
            </a:pPr>
            <a:r>
              <a:rPr lang="es-ES" dirty="0"/>
              <a:t>	Haz solo lo mínimo e indispensable para cumplir tu objetivo.</a:t>
            </a:r>
          </a:p>
        </p:txBody>
      </p:sp>
    </p:spTree>
    <p:extLst>
      <p:ext uri="{BB962C8B-B14F-4D97-AF65-F5344CB8AC3E}">
        <p14:creationId xmlns:p14="http://schemas.microsoft.com/office/powerpoint/2010/main" val="909052372"/>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Introducción Metodologías Ágiles: SCRUM</a:t>
            </a:r>
          </a:p>
          <a:p>
            <a:pPr algn="r" eaLnBrk="1" hangingPunct="1"/>
            <a:endParaRPr lang="es-ES" altLang="es-ES" sz="2000" dirty="0">
              <a:solidFill>
                <a:schemeClr val="bg1"/>
              </a:solidFill>
              <a:latin typeface="+mn-lt"/>
            </a:endParaRPr>
          </a:p>
        </p:txBody>
      </p:sp>
      <p:sp>
        <p:nvSpPr>
          <p:cNvPr id="9" name="Marcador de texto 1">
            <a:extLst>
              <a:ext uri="{FF2B5EF4-FFF2-40B4-BE49-F238E27FC236}">
                <a16:creationId xmlns:a16="http://schemas.microsoft.com/office/drawing/2014/main" id="{F5E2DC4F-3757-764C-A05D-C36B27FA54B5}"/>
              </a:ext>
            </a:extLst>
          </p:cNvPr>
          <p:cNvSpPr>
            <a:spLocks noGrp="1"/>
          </p:cNvSpPr>
          <p:nvPr>
            <p:ph sz="quarter" idx="10"/>
          </p:nvPr>
        </p:nvSpPr>
        <p:spPr>
          <a:xfrm>
            <a:off x="1474928" y="2060848"/>
            <a:ext cx="10443492" cy="5197929"/>
          </a:xfrm>
        </p:spPr>
        <p:txBody>
          <a:bodyPr vert="horz" wrap="square" lIns="91440" tIns="45720" rIns="91440" bIns="45720" numCol="1" anchor="t" anchorCtr="0" compatLnSpc="1">
            <a:prstTxWarp prst="textNoShape">
              <a:avLst/>
            </a:prstTxWarp>
          </a:bodyPr>
          <a:lstStyle/>
          <a:p>
            <a:pPr marL="514350" indent="-514350" algn="just">
              <a:lnSpc>
                <a:spcPct val="150000"/>
              </a:lnSpc>
              <a:buFont typeface="+mj-lt"/>
              <a:buAutoNum type="arabicPeriod"/>
            </a:pPr>
            <a:r>
              <a:rPr lang="es-ES" b="1" i="1" dirty="0">
                <a:solidFill>
                  <a:srgbClr val="17375E"/>
                </a:solidFill>
                <a:latin typeface="Arial Narrow" panose="020B0606020202030204" pitchFamily="34" charset="0"/>
              </a:rPr>
              <a:t>Desarrollo de Producto</a:t>
            </a:r>
          </a:p>
          <a:p>
            <a:pPr marL="514350" indent="-514350" algn="just">
              <a:lnSpc>
                <a:spcPct val="150000"/>
              </a:lnSpc>
              <a:buFont typeface="+mj-lt"/>
              <a:buAutoNum type="arabicPeriod"/>
            </a:pPr>
            <a:r>
              <a:rPr lang="es-ES" b="1" i="1" dirty="0">
                <a:solidFill>
                  <a:srgbClr val="17375E"/>
                </a:solidFill>
                <a:latin typeface="Arial Narrow" panose="020B0606020202030204" pitchFamily="34" charset="0"/>
              </a:rPr>
              <a:t>Formulación de requisitos</a:t>
            </a:r>
          </a:p>
          <a:p>
            <a:pPr marL="514350" indent="-514350" algn="just">
              <a:lnSpc>
                <a:spcPct val="150000"/>
              </a:lnSpc>
              <a:buFont typeface="+mj-lt"/>
              <a:buAutoNum type="arabicPeriod"/>
            </a:pPr>
            <a:r>
              <a:rPr lang="es-ES" b="1" i="1" dirty="0">
                <a:solidFill>
                  <a:srgbClr val="17375E"/>
                </a:solidFill>
                <a:latin typeface="Arial Narrow" panose="020B0606020202030204" pitchFamily="34" charset="0"/>
              </a:rPr>
              <a:t>División de Historias de Usuario</a:t>
            </a:r>
          </a:p>
          <a:p>
            <a:pPr marL="514350" indent="-514350" algn="just">
              <a:lnSpc>
                <a:spcPct val="150000"/>
              </a:lnSpc>
              <a:buFont typeface="+mj-lt"/>
              <a:buAutoNum type="arabicPeriod"/>
            </a:pPr>
            <a:r>
              <a:rPr lang="es-ES" b="1" i="1" dirty="0">
                <a:solidFill>
                  <a:srgbClr val="17375E"/>
                </a:solidFill>
                <a:latin typeface="Arial Narrow" panose="020B0606020202030204" pitchFamily="34" charset="0"/>
              </a:rPr>
              <a:t>Ejercicios</a:t>
            </a:r>
          </a:p>
        </p:txBody>
      </p:sp>
      <p:sp>
        <p:nvSpPr>
          <p:cNvPr id="3" name="Marcador de número de diapositiva 2">
            <a:extLst>
              <a:ext uri="{FF2B5EF4-FFF2-40B4-BE49-F238E27FC236}">
                <a16:creationId xmlns:a16="http://schemas.microsoft.com/office/drawing/2014/main" id="{2D5E0887-E91E-47C8-BB70-D7EB8CDFF8FB}"/>
              </a:ext>
            </a:extLst>
          </p:cNvPr>
          <p:cNvSpPr>
            <a:spLocks noGrp="1"/>
          </p:cNvSpPr>
          <p:nvPr>
            <p:ph type="sldNum" sz="quarter" idx="4"/>
          </p:nvPr>
        </p:nvSpPr>
        <p:spPr/>
        <p:txBody>
          <a:bodyPr/>
          <a:lstStyle/>
          <a:p>
            <a:fld id="{1BC21198-D50D-4EFA-BC26-0CB323897433}" type="slidenum">
              <a:rPr lang="es-ES" smtClean="0"/>
              <a:pPr/>
              <a:t>3</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449938"/>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Índice</a:t>
            </a:r>
          </a:p>
        </p:txBody>
      </p:sp>
      <p:pic>
        <p:nvPicPr>
          <p:cNvPr id="2" name="Imagen 1"/>
          <p:cNvPicPr>
            <a:picLocks noChangeAspect="1"/>
          </p:cNvPicPr>
          <p:nvPr/>
        </p:nvPicPr>
        <p:blipFill>
          <a:blip r:embed="rId3"/>
          <a:stretch>
            <a:fillRect/>
          </a:stretch>
        </p:blipFill>
        <p:spPr>
          <a:xfrm>
            <a:off x="9633263" y="4226300"/>
            <a:ext cx="1784442" cy="1866996"/>
          </a:xfrm>
          <a:prstGeom prst="rect">
            <a:avLst/>
          </a:prstGeom>
        </p:spPr>
      </p:pic>
    </p:spTree>
    <p:extLst>
      <p:ext uri="{BB962C8B-B14F-4D97-AF65-F5344CB8AC3E}">
        <p14:creationId xmlns:p14="http://schemas.microsoft.com/office/powerpoint/2010/main" val="3315223274"/>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983432" y="2413774"/>
            <a:ext cx="9865096"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14400">
              <a:buFont typeface="Wingdings" pitchFamily="2" charset="2"/>
              <a:buNone/>
            </a:pPr>
            <a:r>
              <a:rPr lang="es-ES" altLang="es-ES" sz="4800" b="1" dirty="0">
                <a:solidFill>
                  <a:srgbClr val="17375E"/>
                </a:solidFill>
                <a:latin typeface="Arial Narrow" panose="020B0606020202030204" pitchFamily="34" charset="0"/>
              </a:rPr>
              <a:t>Describe tu producto favorito</a:t>
            </a:r>
          </a:p>
        </p:txBody>
      </p:sp>
      <p:sp>
        <p:nvSpPr>
          <p:cNvPr id="5" name="Marcador de número de diapositiva 4">
            <a:extLst>
              <a:ext uri="{FF2B5EF4-FFF2-40B4-BE49-F238E27FC236}">
                <a16:creationId xmlns:a16="http://schemas.microsoft.com/office/drawing/2014/main" id="{81A055B3-25BA-4157-8C34-2E88AF18CFF4}"/>
              </a:ext>
            </a:extLst>
          </p:cNvPr>
          <p:cNvSpPr>
            <a:spLocks noGrp="1"/>
          </p:cNvSpPr>
          <p:nvPr>
            <p:ph type="sldNum" sz="quarter" idx="4"/>
          </p:nvPr>
        </p:nvSpPr>
        <p:spPr/>
        <p:txBody>
          <a:bodyPr/>
          <a:lstStyle/>
          <a:p>
            <a:fld id="{1BC21198-D50D-4EFA-BC26-0CB323897433}" type="slidenum">
              <a:rPr lang="es-ES" smtClean="0"/>
              <a:pPr/>
              <a:t>30</a:t>
            </a:fld>
            <a:endParaRPr lang="es-ES"/>
          </a:p>
        </p:txBody>
      </p:sp>
      <p:sp>
        <p:nvSpPr>
          <p:cNvPr id="7"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8972373" y="87313"/>
            <a:ext cx="30455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Sprint 0 – Mapa de Impacto</a:t>
            </a:r>
          </a:p>
        </p:txBody>
      </p:sp>
    </p:spTree>
    <p:extLst>
      <p:ext uri="{BB962C8B-B14F-4D97-AF65-F5344CB8AC3E}">
        <p14:creationId xmlns:p14="http://schemas.microsoft.com/office/powerpoint/2010/main" val="14008063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31</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Ejercicios </a:t>
            </a:r>
            <a:r>
              <a:rPr lang="es-ES" altLang="es-ES" b="1" dirty="0">
                <a:solidFill>
                  <a:schemeClr val="bg1">
                    <a:lumMod val="65000"/>
                  </a:schemeClr>
                </a:solidFill>
                <a:latin typeface="Arial Narrow" panose="020B0606020202030204" pitchFamily="34" charset="0"/>
              </a:rPr>
              <a:t>Describe tu producto favorito</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5" name="Rectángulo 4">
            <a:extLst>
              <a:ext uri="{FF2B5EF4-FFF2-40B4-BE49-F238E27FC236}">
                <a16:creationId xmlns:a16="http://schemas.microsoft.com/office/drawing/2014/main" id="{3D03F2BF-EB8C-4736-A0E6-F80A6E0695DB}"/>
              </a:ext>
            </a:extLst>
          </p:cNvPr>
          <p:cNvSpPr/>
          <p:nvPr/>
        </p:nvSpPr>
        <p:spPr>
          <a:xfrm>
            <a:off x="1863404" y="1519023"/>
            <a:ext cx="8232576" cy="568745"/>
          </a:xfrm>
          <a:prstGeom prst="rect">
            <a:avLst/>
          </a:prstGeom>
        </p:spPr>
        <p:txBody>
          <a:bodyPr wrap="square">
            <a:spAutoFit/>
          </a:bodyPr>
          <a:lstStyle/>
          <a:p>
            <a:pPr marL="342900" indent="-342900">
              <a:lnSpc>
                <a:spcPct val="200000"/>
              </a:lnSpc>
              <a:buFont typeface="+mj-lt"/>
              <a:buAutoNum type="arabicPeriod"/>
            </a:pPr>
            <a:r>
              <a:rPr lang="es-ES" b="1" dirty="0"/>
              <a:t>Elige una de tus aplicaciones favoritas</a:t>
            </a:r>
            <a:r>
              <a:rPr lang="es-ES" dirty="0"/>
              <a:t>: Spotify, </a:t>
            </a:r>
            <a:r>
              <a:rPr lang="es-ES" dirty="0" err="1"/>
              <a:t>AirBnB</a:t>
            </a:r>
            <a:r>
              <a:rPr lang="es-ES" dirty="0"/>
              <a:t>, Google </a:t>
            </a:r>
            <a:r>
              <a:rPr lang="es-ES" dirty="0" err="1"/>
              <a:t>Maps</a:t>
            </a:r>
            <a:r>
              <a:rPr lang="es-ES" dirty="0"/>
              <a:t>…</a:t>
            </a:r>
          </a:p>
        </p:txBody>
      </p:sp>
    </p:spTree>
    <p:extLst>
      <p:ext uri="{BB962C8B-B14F-4D97-AF65-F5344CB8AC3E}">
        <p14:creationId xmlns:p14="http://schemas.microsoft.com/office/powerpoint/2010/main" val="1251453343"/>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32</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Ejercicios </a:t>
            </a:r>
            <a:r>
              <a:rPr lang="es-ES" altLang="es-ES" b="1" dirty="0">
                <a:solidFill>
                  <a:schemeClr val="bg1">
                    <a:lumMod val="65000"/>
                  </a:schemeClr>
                </a:solidFill>
                <a:latin typeface="Arial Narrow" panose="020B0606020202030204" pitchFamily="34" charset="0"/>
              </a:rPr>
              <a:t>Describe tu producto favorito</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5" name="Rectángulo 4">
            <a:extLst>
              <a:ext uri="{FF2B5EF4-FFF2-40B4-BE49-F238E27FC236}">
                <a16:creationId xmlns:a16="http://schemas.microsoft.com/office/drawing/2014/main" id="{3D03F2BF-EB8C-4736-A0E6-F80A6E0695DB}"/>
              </a:ext>
            </a:extLst>
          </p:cNvPr>
          <p:cNvSpPr/>
          <p:nvPr/>
        </p:nvSpPr>
        <p:spPr>
          <a:xfrm>
            <a:off x="1863404" y="1519023"/>
            <a:ext cx="8232576" cy="1676741"/>
          </a:xfrm>
          <a:prstGeom prst="rect">
            <a:avLst/>
          </a:prstGeom>
        </p:spPr>
        <p:txBody>
          <a:bodyPr wrap="square">
            <a:spAutoFit/>
          </a:bodyPr>
          <a:lstStyle/>
          <a:p>
            <a:pPr marL="342900" indent="-342900">
              <a:lnSpc>
                <a:spcPct val="200000"/>
              </a:lnSpc>
              <a:buFont typeface="+mj-lt"/>
              <a:buAutoNum type="arabicPeriod"/>
            </a:pPr>
            <a:r>
              <a:rPr lang="es-ES" b="1" dirty="0"/>
              <a:t>Elige una de tus aplicaciones favoritas</a:t>
            </a:r>
            <a:r>
              <a:rPr lang="es-ES" dirty="0"/>
              <a:t>: Spotify, </a:t>
            </a:r>
            <a:r>
              <a:rPr lang="es-ES" dirty="0" err="1"/>
              <a:t>AirBnB</a:t>
            </a:r>
            <a:r>
              <a:rPr lang="es-ES" dirty="0"/>
              <a:t>, Google </a:t>
            </a:r>
            <a:r>
              <a:rPr lang="es-ES" dirty="0" err="1"/>
              <a:t>Maps</a:t>
            </a:r>
            <a:r>
              <a:rPr lang="es-ES" dirty="0"/>
              <a:t>…</a:t>
            </a:r>
          </a:p>
          <a:p>
            <a:pPr marL="342900" indent="-342900">
              <a:lnSpc>
                <a:spcPct val="200000"/>
              </a:lnSpc>
              <a:buFont typeface="+mj-lt"/>
              <a:buAutoNum type="arabicPeriod"/>
            </a:pPr>
            <a:r>
              <a:rPr lang="es-ES" b="1" dirty="0"/>
              <a:t>Escribe todas las tareas que realizas </a:t>
            </a:r>
            <a:r>
              <a:rPr lang="es-ES" dirty="0"/>
              <a:t>con esa aplicación (incluso aunque no formen parte del producto).</a:t>
            </a:r>
          </a:p>
        </p:txBody>
      </p:sp>
    </p:spTree>
    <p:extLst>
      <p:ext uri="{BB962C8B-B14F-4D97-AF65-F5344CB8AC3E}">
        <p14:creationId xmlns:p14="http://schemas.microsoft.com/office/powerpoint/2010/main" val="1573415914"/>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33</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Ejercicios </a:t>
            </a:r>
            <a:r>
              <a:rPr lang="es-ES" altLang="es-ES" b="1" dirty="0">
                <a:solidFill>
                  <a:schemeClr val="bg1">
                    <a:lumMod val="65000"/>
                  </a:schemeClr>
                </a:solidFill>
                <a:latin typeface="Arial Narrow" panose="020B0606020202030204" pitchFamily="34" charset="0"/>
              </a:rPr>
              <a:t>Describe tu producto favorito</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5" name="Rectángulo 4">
            <a:extLst>
              <a:ext uri="{FF2B5EF4-FFF2-40B4-BE49-F238E27FC236}">
                <a16:creationId xmlns:a16="http://schemas.microsoft.com/office/drawing/2014/main" id="{3D03F2BF-EB8C-4736-A0E6-F80A6E0695DB}"/>
              </a:ext>
            </a:extLst>
          </p:cNvPr>
          <p:cNvSpPr/>
          <p:nvPr/>
        </p:nvSpPr>
        <p:spPr>
          <a:xfrm>
            <a:off x="1863404" y="1519023"/>
            <a:ext cx="8232576" cy="2784737"/>
          </a:xfrm>
          <a:prstGeom prst="rect">
            <a:avLst/>
          </a:prstGeom>
        </p:spPr>
        <p:txBody>
          <a:bodyPr wrap="square">
            <a:spAutoFit/>
          </a:bodyPr>
          <a:lstStyle/>
          <a:p>
            <a:pPr marL="342900" indent="-342900">
              <a:lnSpc>
                <a:spcPct val="200000"/>
              </a:lnSpc>
              <a:buFont typeface="+mj-lt"/>
              <a:buAutoNum type="arabicPeriod"/>
            </a:pPr>
            <a:r>
              <a:rPr lang="es-ES" b="1" dirty="0"/>
              <a:t>Elige una de tus aplicaciones favoritas</a:t>
            </a:r>
            <a:r>
              <a:rPr lang="es-ES" dirty="0"/>
              <a:t>: Spotify, </a:t>
            </a:r>
            <a:r>
              <a:rPr lang="es-ES" dirty="0" err="1"/>
              <a:t>AirBnB</a:t>
            </a:r>
            <a:r>
              <a:rPr lang="es-ES" dirty="0"/>
              <a:t>, Google </a:t>
            </a:r>
            <a:r>
              <a:rPr lang="es-ES" dirty="0" err="1"/>
              <a:t>Maps</a:t>
            </a:r>
            <a:r>
              <a:rPr lang="es-ES" dirty="0"/>
              <a:t>…</a:t>
            </a:r>
          </a:p>
          <a:p>
            <a:pPr marL="342900" indent="-342900">
              <a:lnSpc>
                <a:spcPct val="200000"/>
              </a:lnSpc>
              <a:buFont typeface="+mj-lt"/>
              <a:buAutoNum type="arabicPeriod"/>
            </a:pPr>
            <a:r>
              <a:rPr lang="es-ES" b="1" dirty="0"/>
              <a:t>Escribe todas las tareas que realizas </a:t>
            </a:r>
            <a:r>
              <a:rPr lang="es-ES" dirty="0"/>
              <a:t>con esa aplicación (incluso aunque no formen parte del producto).</a:t>
            </a:r>
          </a:p>
          <a:p>
            <a:pPr marL="342900" indent="-342900">
              <a:lnSpc>
                <a:spcPct val="200000"/>
              </a:lnSpc>
              <a:buFont typeface="+mj-lt"/>
              <a:buAutoNum type="arabicPeriod"/>
            </a:pPr>
            <a:r>
              <a:rPr lang="es-ES" b="1" dirty="0"/>
              <a:t>Agrupa las tareas </a:t>
            </a:r>
            <a:r>
              <a:rPr lang="es-ES" dirty="0"/>
              <a:t>de todos los participantes por Actividades en columnas verticales.</a:t>
            </a:r>
          </a:p>
        </p:txBody>
      </p:sp>
    </p:spTree>
    <p:extLst>
      <p:ext uri="{BB962C8B-B14F-4D97-AF65-F5344CB8AC3E}">
        <p14:creationId xmlns:p14="http://schemas.microsoft.com/office/powerpoint/2010/main" val="3905503643"/>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34</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Ejercicios </a:t>
            </a:r>
            <a:r>
              <a:rPr lang="es-ES" altLang="es-ES" b="1" dirty="0">
                <a:solidFill>
                  <a:schemeClr val="bg1">
                    <a:lumMod val="65000"/>
                  </a:schemeClr>
                </a:solidFill>
                <a:latin typeface="Arial Narrow" panose="020B0606020202030204" pitchFamily="34" charset="0"/>
              </a:rPr>
              <a:t>Describe tu producto favorito</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5" name="Rectángulo 4">
            <a:extLst>
              <a:ext uri="{FF2B5EF4-FFF2-40B4-BE49-F238E27FC236}">
                <a16:creationId xmlns:a16="http://schemas.microsoft.com/office/drawing/2014/main" id="{3D03F2BF-EB8C-4736-A0E6-F80A6E0695DB}"/>
              </a:ext>
            </a:extLst>
          </p:cNvPr>
          <p:cNvSpPr/>
          <p:nvPr/>
        </p:nvSpPr>
        <p:spPr>
          <a:xfrm>
            <a:off x="1863404" y="1519023"/>
            <a:ext cx="8232576" cy="3338735"/>
          </a:xfrm>
          <a:prstGeom prst="rect">
            <a:avLst/>
          </a:prstGeom>
        </p:spPr>
        <p:txBody>
          <a:bodyPr wrap="square">
            <a:spAutoFit/>
          </a:bodyPr>
          <a:lstStyle/>
          <a:p>
            <a:pPr marL="342900" indent="-342900">
              <a:lnSpc>
                <a:spcPct val="200000"/>
              </a:lnSpc>
              <a:buFont typeface="+mj-lt"/>
              <a:buAutoNum type="arabicPeriod"/>
            </a:pPr>
            <a:r>
              <a:rPr lang="es-ES" b="1" dirty="0"/>
              <a:t>Elige una de tus aplicaciones favoritas</a:t>
            </a:r>
            <a:r>
              <a:rPr lang="es-ES" dirty="0"/>
              <a:t>: Spotify, </a:t>
            </a:r>
            <a:r>
              <a:rPr lang="es-ES" dirty="0" err="1"/>
              <a:t>AirBnB</a:t>
            </a:r>
            <a:r>
              <a:rPr lang="es-ES" dirty="0"/>
              <a:t>, Google </a:t>
            </a:r>
            <a:r>
              <a:rPr lang="es-ES" dirty="0" err="1"/>
              <a:t>Maps</a:t>
            </a:r>
            <a:r>
              <a:rPr lang="es-ES" dirty="0"/>
              <a:t>…</a:t>
            </a:r>
          </a:p>
          <a:p>
            <a:pPr marL="342900" indent="-342900">
              <a:lnSpc>
                <a:spcPct val="200000"/>
              </a:lnSpc>
              <a:buFont typeface="+mj-lt"/>
              <a:buAutoNum type="arabicPeriod"/>
            </a:pPr>
            <a:r>
              <a:rPr lang="es-ES" b="1" dirty="0"/>
              <a:t>Escribe todas las tareas que realizas </a:t>
            </a:r>
            <a:r>
              <a:rPr lang="es-ES" dirty="0"/>
              <a:t>con esa aplicación (incluso aunque no formen parte del producto).</a:t>
            </a:r>
          </a:p>
          <a:p>
            <a:pPr marL="342900" indent="-342900">
              <a:lnSpc>
                <a:spcPct val="200000"/>
              </a:lnSpc>
              <a:buFont typeface="+mj-lt"/>
              <a:buAutoNum type="arabicPeriod"/>
            </a:pPr>
            <a:r>
              <a:rPr lang="es-ES" b="1" dirty="0"/>
              <a:t>Agrupa las tareas </a:t>
            </a:r>
            <a:r>
              <a:rPr lang="es-ES" dirty="0"/>
              <a:t>de todos los participantes por Actividades en columnas verticales.</a:t>
            </a:r>
          </a:p>
          <a:p>
            <a:pPr marL="342900" indent="-342900">
              <a:lnSpc>
                <a:spcPct val="200000"/>
              </a:lnSpc>
              <a:buFont typeface="+mj-lt"/>
              <a:buAutoNum type="arabicPeriod"/>
            </a:pPr>
            <a:r>
              <a:rPr lang="es-ES" dirty="0"/>
              <a:t>Prioriza arriba (y marca) las </a:t>
            </a:r>
            <a:r>
              <a:rPr lang="es-ES" b="1" dirty="0"/>
              <a:t>tareas que hagan regularmente</a:t>
            </a:r>
            <a:r>
              <a:rPr lang="es-ES" dirty="0"/>
              <a:t>.</a:t>
            </a:r>
          </a:p>
        </p:txBody>
      </p:sp>
    </p:spTree>
    <p:extLst>
      <p:ext uri="{BB962C8B-B14F-4D97-AF65-F5344CB8AC3E}">
        <p14:creationId xmlns:p14="http://schemas.microsoft.com/office/powerpoint/2010/main" val="2820905115"/>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35</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Ejercicios </a:t>
            </a:r>
            <a:r>
              <a:rPr lang="es-ES" altLang="es-ES" b="1" dirty="0">
                <a:solidFill>
                  <a:schemeClr val="bg1">
                    <a:lumMod val="65000"/>
                  </a:schemeClr>
                </a:solidFill>
                <a:latin typeface="Arial Narrow" panose="020B0606020202030204" pitchFamily="34" charset="0"/>
              </a:rPr>
              <a:t>Describe tu producto favorito</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5" name="Rectángulo 4">
            <a:extLst>
              <a:ext uri="{FF2B5EF4-FFF2-40B4-BE49-F238E27FC236}">
                <a16:creationId xmlns:a16="http://schemas.microsoft.com/office/drawing/2014/main" id="{3D03F2BF-EB8C-4736-A0E6-F80A6E0695DB}"/>
              </a:ext>
            </a:extLst>
          </p:cNvPr>
          <p:cNvSpPr/>
          <p:nvPr/>
        </p:nvSpPr>
        <p:spPr>
          <a:xfrm>
            <a:off x="1863404" y="1519023"/>
            <a:ext cx="8232576" cy="3892732"/>
          </a:xfrm>
          <a:prstGeom prst="rect">
            <a:avLst/>
          </a:prstGeom>
        </p:spPr>
        <p:txBody>
          <a:bodyPr wrap="square">
            <a:spAutoFit/>
          </a:bodyPr>
          <a:lstStyle/>
          <a:p>
            <a:pPr marL="342900" indent="-342900">
              <a:lnSpc>
                <a:spcPct val="200000"/>
              </a:lnSpc>
              <a:buFont typeface="+mj-lt"/>
              <a:buAutoNum type="arabicPeriod"/>
            </a:pPr>
            <a:r>
              <a:rPr lang="es-ES" b="1" dirty="0"/>
              <a:t>Elige una de tus aplicaciones favoritas</a:t>
            </a:r>
            <a:r>
              <a:rPr lang="es-ES" dirty="0"/>
              <a:t>: Spotify, </a:t>
            </a:r>
            <a:r>
              <a:rPr lang="es-ES" dirty="0" err="1"/>
              <a:t>AirBnB</a:t>
            </a:r>
            <a:r>
              <a:rPr lang="es-ES" dirty="0"/>
              <a:t>, Google </a:t>
            </a:r>
            <a:r>
              <a:rPr lang="es-ES" dirty="0" err="1"/>
              <a:t>Maps</a:t>
            </a:r>
            <a:r>
              <a:rPr lang="es-ES" dirty="0"/>
              <a:t>…</a:t>
            </a:r>
          </a:p>
          <a:p>
            <a:pPr marL="342900" indent="-342900">
              <a:lnSpc>
                <a:spcPct val="200000"/>
              </a:lnSpc>
              <a:buFont typeface="+mj-lt"/>
              <a:buAutoNum type="arabicPeriod"/>
            </a:pPr>
            <a:r>
              <a:rPr lang="es-ES" b="1" dirty="0"/>
              <a:t>Escribe todas las tareas que realizas </a:t>
            </a:r>
            <a:r>
              <a:rPr lang="es-ES" dirty="0"/>
              <a:t>con esa aplicación (incluso aunque no formen parte del producto).</a:t>
            </a:r>
          </a:p>
          <a:p>
            <a:pPr marL="342900" indent="-342900">
              <a:lnSpc>
                <a:spcPct val="200000"/>
              </a:lnSpc>
              <a:buFont typeface="+mj-lt"/>
              <a:buAutoNum type="arabicPeriod"/>
            </a:pPr>
            <a:r>
              <a:rPr lang="es-ES" b="1" dirty="0"/>
              <a:t>Agrupa las tareas </a:t>
            </a:r>
            <a:r>
              <a:rPr lang="es-ES" dirty="0"/>
              <a:t>de todos los participantes por Actividades en columnas verticales.</a:t>
            </a:r>
          </a:p>
          <a:p>
            <a:pPr marL="342900" indent="-342900">
              <a:lnSpc>
                <a:spcPct val="200000"/>
              </a:lnSpc>
              <a:buFont typeface="+mj-lt"/>
              <a:buAutoNum type="arabicPeriod"/>
            </a:pPr>
            <a:r>
              <a:rPr lang="es-ES" dirty="0"/>
              <a:t>Prioriza arriba (y marca) las </a:t>
            </a:r>
            <a:r>
              <a:rPr lang="es-ES" b="1" dirty="0"/>
              <a:t>tareas que hagan regularmente</a:t>
            </a:r>
            <a:r>
              <a:rPr lang="es-ES" dirty="0"/>
              <a:t>.</a:t>
            </a:r>
          </a:p>
          <a:p>
            <a:pPr marL="342900" indent="-342900">
              <a:lnSpc>
                <a:spcPct val="200000"/>
              </a:lnSpc>
              <a:buFont typeface="+mj-lt"/>
              <a:buAutoNum type="arabicPeriod"/>
            </a:pPr>
            <a:r>
              <a:rPr lang="es-ES" dirty="0"/>
              <a:t>Prioriza y marca las que </a:t>
            </a:r>
            <a:r>
              <a:rPr lang="es-ES" b="1" dirty="0"/>
              <a:t>hagan siempre que usan el producto</a:t>
            </a:r>
            <a:r>
              <a:rPr lang="es-ES" dirty="0"/>
              <a:t>.</a:t>
            </a:r>
          </a:p>
        </p:txBody>
      </p:sp>
    </p:spTree>
    <p:extLst>
      <p:ext uri="{BB962C8B-B14F-4D97-AF65-F5344CB8AC3E}">
        <p14:creationId xmlns:p14="http://schemas.microsoft.com/office/powerpoint/2010/main" val="1705383483"/>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36</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Ejercicios </a:t>
            </a:r>
            <a:r>
              <a:rPr lang="es-ES" altLang="es-ES" b="1" dirty="0">
                <a:solidFill>
                  <a:schemeClr val="bg1">
                    <a:lumMod val="65000"/>
                  </a:schemeClr>
                </a:solidFill>
                <a:latin typeface="Arial Narrow" panose="020B0606020202030204" pitchFamily="34" charset="0"/>
              </a:rPr>
              <a:t>Describe tu producto favorito</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5" name="Rectángulo 4">
            <a:extLst>
              <a:ext uri="{FF2B5EF4-FFF2-40B4-BE49-F238E27FC236}">
                <a16:creationId xmlns:a16="http://schemas.microsoft.com/office/drawing/2014/main" id="{3D03F2BF-EB8C-4736-A0E6-F80A6E0695DB}"/>
              </a:ext>
            </a:extLst>
          </p:cNvPr>
          <p:cNvSpPr/>
          <p:nvPr/>
        </p:nvSpPr>
        <p:spPr>
          <a:xfrm>
            <a:off x="1863404" y="1519023"/>
            <a:ext cx="8232576" cy="5000728"/>
          </a:xfrm>
          <a:prstGeom prst="rect">
            <a:avLst/>
          </a:prstGeom>
        </p:spPr>
        <p:txBody>
          <a:bodyPr wrap="square">
            <a:spAutoFit/>
          </a:bodyPr>
          <a:lstStyle/>
          <a:p>
            <a:pPr marL="342900" indent="-342900">
              <a:lnSpc>
                <a:spcPct val="200000"/>
              </a:lnSpc>
              <a:buFont typeface="+mj-lt"/>
              <a:buAutoNum type="arabicPeriod"/>
            </a:pPr>
            <a:r>
              <a:rPr lang="es-ES" b="1" dirty="0"/>
              <a:t>Elige una de tus aplicaciones favoritas</a:t>
            </a:r>
            <a:r>
              <a:rPr lang="es-ES" dirty="0"/>
              <a:t>: Spotify, </a:t>
            </a:r>
            <a:r>
              <a:rPr lang="es-ES" dirty="0" err="1"/>
              <a:t>AirBnB</a:t>
            </a:r>
            <a:r>
              <a:rPr lang="es-ES" dirty="0"/>
              <a:t>, Google </a:t>
            </a:r>
            <a:r>
              <a:rPr lang="es-ES" dirty="0" err="1"/>
              <a:t>Maps</a:t>
            </a:r>
            <a:r>
              <a:rPr lang="es-ES" dirty="0"/>
              <a:t>…</a:t>
            </a:r>
          </a:p>
          <a:p>
            <a:pPr marL="342900" indent="-342900">
              <a:lnSpc>
                <a:spcPct val="200000"/>
              </a:lnSpc>
              <a:buFont typeface="+mj-lt"/>
              <a:buAutoNum type="arabicPeriod"/>
            </a:pPr>
            <a:r>
              <a:rPr lang="es-ES" b="1" dirty="0"/>
              <a:t>Escribe todas las tareas que realizas </a:t>
            </a:r>
            <a:r>
              <a:rPr lang="es-ES" dirty="0"/>
              <a:t>con esa aplicación (incluso aunque no formen parte del producto).</a:t>
            </a:r>
          </a:p>
          <a:p>
            <a:pPr marL="342900" indent="-342900">
              <a:lnSpc>
                <a:spcPct val="200000"/>
              </a:lnSpc>
              <a:buFont typeface="+mj-lt"/>
              <a:buAutoNum type="arabicPeriod"/>
            </a:pPr>
            <a:r>
              <a:rPr lang="es-ES" b="1" dirty="0"/>
              <a:t>Agrupa las tareas </a:t>
            </a:r>
            <a:r>
              <a:rPr lang="es-ES" dirty="0"/>
              <a:t>de todos los participantes por Actividades en columnas verticales.</a:t>
            </a:r>
          </a:p>
          <a:p>
            <a:pPr marL="342900" indent="-342900">
              <a:lnSpc>
                <a:spcPct val="200000"/>
              </a:lnSpc>
              <a:buFont typeface="+mj-lt"/>
              <a:buAutoNum type="arabicPeriod"/>
            </a:pPr>
            <a:r>
              <a:rPr lang="es-ES" dirty="0"/>
              <a:t>Prioriza arriba (y marca) las </a:t>
            </a:r>
            <a:r>
              <a:rPr lang="es-ES" b="1" dirty="0"/>
              <a:t>tareas que hagan regularmente</a:t>
            </a:r>
            <a:r>
              <a:rPr lang="es-ES" dirty="0"/>
              <a:t>.</a:t>
            </a:r>
          </a:p>
          <a:p>
            <a:pPr marL="342900" indent="-342900">
              <a:lnSpc>
                <a:spcPct val="200000"/>
              </a:lnSpc>
              <a:buFont typeface="+mj-lt"/>
              <a:buAutoNum type="arabicPeriod"/>
            </a:pPr>
            <a:r>
              <a:rPr lang="es-ES" dirty="0"/>
              <a:t>Prioriza y marca las que </a:t>
            </a:r>
            <a:r>
              <a:rPr lang="es-ES" b="1" dirty="0"/>
              <a:t>hagan siempre que usan el producto</a:t>
            </a:r>
            <a:r>
              <a:rPr lang="es-ES" dirty="0"/>
              <a:t>.</a:t>
            </a:r>
          </a:p>
          <a:p>
            <a:pPr marL="342900" indent="-342900">
              <a:lnSpc>
                <a:spcPct val="200000"/>
              </a:lnSpc>
              <a:buFont typeface="+mj-lt"/>
              <a:buAutoNum type="arabicPeriod"/>
            </a:pPr>
            <a:r>
              <a:rPr lang="es-ES" dirty="0"/>
              <a:t>Prioriza y marca las que no sacrificarías bajo ningún concepto, </a:t>
            </a:r>
            <a:r>
              <a:rPr lang="es-ES" b="1" dirty="0"/>
              <a:t>sin ellas no usarías el producto</a:t>
            </a:r>
            <a:r>
              <a:rPr lang="es-ES" dirty="0"/>
              <a:t>.</a:t>
            </a:r>
          </a:p>
        </p:txBody>
      </p:sp>
    </p:spTree>
    <p:extLst>
      <p:ext uri="{BB962C8B-B14F-4D97-AF65-F5344CB8AC3E}">
        <p14:creationId xmlns:p14="http://schemas.microsoft.com/office/powerpoint/2010/main" val="3473188440"/>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A96753F0-DE6E-48DF-8F17-F7A889F1CAE2}"/>
              </a:ext>
            </a:extLst>
          </p:cNvPr>
          <p:cNvSpPr/>
          <p:nvPr/>
        </p:nvSpPr>
        <p:spPr>
          <a:xfrm>
            <a:off x="3706906" y="3882730"/>
            <a:ext cx="4778188" cy="1077218"/>
          </a:xfrm>
          <a:prstGeom prst="rect">
            <a:avLst/>
          </a:prstGeom>
        </p:spPr>
        <p:txBody>
          <a:bodyPr wrap="square">
            <a:spAutoFit/>
          </a:bodyPr>
          <a:lstStyle/>
          <a:p>
            <a:pPr algn="ctr"/>
            <a:r>
              <a:rPr lang="es-ES_tradnl" sz="3200" dirty="0">
                <a:solidFill>
                  <a:schemeClr val="bg1"/>
                </a:solidFill>
                <a:latin typeface="Arial Narrow" panose="020B0606020202030204" pitchFamily="34" charset="0"/>
              </a:rPr>
              <a:t>Framework Scrum SAS</a:t>
            </a:r>
          </a:p>
          <a:p>
            <a:pPr algn="ctr"/>
            <a:r>
              <a:rPr lang="es-ES_tradnl" sz="3200" dirty="0">
                <a:solidFill>
                  <a:schemeClr val="bg1"/>
                </a:solidFill>
                <a:latin typeface="Arial Narrow" panose="020B0606020202030204" pitchFamily="34" charset="0"/>
              </a:rPr>
              <a:t>Sprint 0</a:t>
            </a:r>
            <a:endParaRPr lang="es-ES" sz="3200" dirty="0">
              <a:solidFill>
                <a:schemeClr val="bg1"/>
              </a:solidFill>
            </a:endParaRPr>
          </a:p>
        </p:txBody>
      </p:sp>
      <p:cxnSp>
        <p:nvCxnSpPr>
          <p:cNvPr id="4" name="Conector recto 3">
            <a:extLst>
              <a:ext uri="{FF2B5EF4-FFF2-40B4-BE49-F238E27FC236}">
                <a16:creationId xmlns:a16="http://schemas.microsoft.com/office/drawing/2014/main" id="{341544C2-E438-455F-9085-D2B3A36F9FDD}"/>
              </a:ext>
            </a:extLst>
          </p:cNvPr>
          <p:cNvCxnSpPr/>
          <p:nvPr/>
        </p:nvCxnSpPr>
        <p:spPr>
          <a:xfrm>
            <a:off x="1857872" y="3573016"/>
            <a:ext cx="8352928" cy="0"/>
          </a:xfrm>
          <a:prstGeom prst="line">
            <a:avLst/>
          </a:prstGeom>
          <a:ln w="28575">
            <a:solidFill>
              <a:srgbClr val="FFFFFF"/>
            </a:solidFill>
          </a:ln>
          <a:effectLst/>
        </p:spPr>
        <p:style>
          <a:lnRef idx="1">
            <a:schemeClr val="accent1"/>
          </a:lnRef>
          <a:fillRef idx="0">
            <a:schemeClr val="accent1"/>
          </a:fillRef>
          <a:effectRef idx="0">
            <a:schemeClr val="accent1"/>
          </a:effectRef>
          <a:fontRef idx="minor">
            <a:schemeClr val="tx1"/>
          </a:fontRef>
        </p:style>
      </p:cxnSp>
      <p:sp>
        <p:nvSpPr>
          <p:cNvPr id="3" name="CuadroTexto 2"/>
          <p:cNvSpPr txBox="1"/>
          <p:nvPr/>
        </p:nvSpPr>
        <p:spPr>
          <a:xfrm>
            <a:off x="5259873" y="3065184"/>
            <a:ext cx="1720343" cy="1015663"/>
          </a:xfrm>
          <a:prstGeom prst="rect">
            <a:avLst/>
          </a:prstGeom>
          <a:noFill/>
        </p:spPr>
        <p:txBody>
          <a:bodyPr wrap="none" rtlCol="0">
            <a:spAutoFit/>
          </a:bodyPr>
          <a:lstStyle/>
          <a:p>
            <a:r>
              <a:rPr lang="es-ES" sz="6000" i="1" dirty="0">
                <a:solidFill>
                  <a:schemeClr val="accent1"/>
                </a:solidFill>
              </a:rPr>
              <a:t>Q&amp;A</a:t>
            </a:r>
            <a:endParaRPr lang="es-ES" i="1" dirty="0">
              <a:solidFill>
                <a:schemeClr val="accent1"/>
              </a:solidFill>
            </a:endParaRPr>
          </a:p>
        </p:txBody>
      </p:sp>
    </p:spTree>
    <p:extLst>
      <p:ext uri="{BB962C8B-B14F-4D97-AF65-F5344CB8AC3E}">
        <p14:creationId xmlns:p14="http://schemas.microsoft.com/office/powerpoint/2010/main" val="2501857829"/>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Conector recto 3">
            <a:extLst>
              <a:ext uri="{FF2B5EF4-FFF2-40B4-BE49-F238E27FC236}">
                <a16:creationId xmlns:a16="http://schemas.microsoft.com/office/drawing/2014/main" id="{341544C2-E438-455F-9085-D2B3A36F9FDD}"/>
              </a:ext>
            </a:extLst>
          </p:cNvPr>
          <p:cNvCxnSpPr/>
          <p:nvPr/>
        </p:nvCxnSpPr>
        <p:spPr>
          <a:xfrm>
            <a:off x="1857872" y="3573016"/>
            <a:ext cx="8352928" cy="0"/>
          </a:xfrm>
          <a:prstGeom prst="line">
            <a:avLst/>
          </a:prstGeom>
          <a:ln w="28575">
            <a:solidFill>
              <a:srgbClr val="FFFFFF"/>
            </a:solidFill>
          </a:ln>
          <a:effectLst/>
        </p:spPr>
        <p:style>
          <a:lnRef idx="1">
            <a:schemeClr val="accent1"/>
          </a:lnRef>
          <a:fillRef idx="0">
            <a:schemeClr val="accent1"/>
          </a:fillRef>
          <a:effectRef idx="0">
            <a:schemeClr val="accent1"/>
          </a:effectRef>
          <a:fontRef idx="minor">
            <a:schemeClr val="tx1"/>
          </a:fontRef>
        </p:style>
      </p:cxnSp>
      <p:sp>
        <p:nvSpPr>
          <p:cNvPr id="3" name="CuadroTexto 2"/>
          <p:cNvSpPr txBox="1"/>
          <p:nvPr/>
        </p:nvSpPr>
        <p:spPr>
          <a:xfrm>
            <a:off x="4192131" y="1196752"/>
            <a:ext cx="3684407" cy="1015663"/>
          </a:xfrm>
          <a:prstGeom prst="rect">
            <a:avLst/>
          </a:prstGeom>
          <a:noFill/>
        </p:spPr>
        <p:txBody>
          <a:bodyPr wrap="none" rtlCol="0">
            <a:spAutoFit/>
          </a:bodyPr>
          <a:lstStyle/>
          <a:p>
            <a:r>
              <a:rPr lang="es-ES" sz="6000" i="1" dirty="0">
                <a:solidFill>
                  <a:schemeClr val="accent1"/>
                </a:solidFill>
              </a:rPr>
              <a:t>Reflexiones</a:t>
            </a:r>
            <a:endParaRPr lang="es-ES" i="1" dirty="0">
              <a:solidFill>
                <a:schemeClr val="accent1"/>
              </a:solidFill>
            </a:endParaRPr>
          </a:p>
        </p:txBody>
      </p:sp>
      <p:sp>
        <p:nvSpPr>
          <p:cNvPr id="5" name="CuadroTexto 4"/>
          <p:cNvSpPr txBox="1"/>
          <p:nvPr/>
        </p:nvSpPr>
        <p:spPr>
          <a:xfrm>
            <a:off x="2890770" y="2348880"/>
            <a:ext cx="756938" cy="2805063"/>
          </a:xfrm>
          <a:prstGeom prst="rect">
            <a:avLst/>
          </a:prstGeom>
          <a:noFill/>
        </p:spPr>
        <p:txBody>
          <a:bodyPr wrap="none" rtlCol="0">
            <a:spAutoFit/>
          </a:bodyPr>
          <a:lstStyle/>
          <a:p>
            <a:pPr marL="285750" indent="-285750">
              <a:lnSpc>
                <a:spcPct val="150000"/>
              </a:lnSpc>
              <a:buFont typeface="Arial" panose="020B0604020202020204" pitchFamily="34" charset="0"/>
              <a:buChar char="•"/>
            </a:pPr>
            <a:r>
              <a:rPr lang="es-ES" sz="2400" dirty="0"/>
              <a:t>---</a:t>
            </a:r>
          </a:p>
          <a:p>
            <a:pPr marL="285750" indent="-285750">
              <a:lnSpc>
                <a:spcPct val="150000"/>
              </a:lnSpc>
              <a:buFont typeface="Arial" panose="020B0604020202020204" pitchFamily="34" charset="0"/>
              <a:buChar char="•"/>
            </a:pPr>
            <a:r>
              <a:rPr lang="es-ES" sz="2400" dirty="0"/>
              <a:t>---</a:t>
            </a:r>
          </a:p>
          <a:p>
            <a:pPr marL="285750" indent="-285750">
              <a:lnSpc>
                <a:spcPct val="150000"/>
              </a:lnSpc>
              <a:buFont typeface="Arial" panose="020B0604020202020204" pitchFamily="34" charset="0"/>
              <a:buChar char="•"/>
            </a:pPr>
            <a:r>
              <a:rPr lang="es-ES" sz="2400" dirty="0"/>
              <a:t>---</a:t>
            </a:r>
          </a:p>
          <a:p>
            <a:pPr marL="285750" indent="-285750">
              <a:lnSpc>
                <a:spcPct val="150000"/>
              </a:lnSpc>
              <a:buFont typeface="Arial" panose="020B0604020202020204" pitchFamily="34" charset="0"/>
              <a:buChar char="•"/>
            </a:pPr>
            <a:r>
              <a:rPr lang="es-ES" sz="2400" dirty="0"/>
              <a:t>---</a:t>
            </a:r>
          </a:p>
          <a:p>
            <a:pPr marL="285750" indent="-285750">
              <a:lnSpc>
                <a:spcPct val="150000"/>
              </a:lnSpc>
              <a:buFont typeface="Arial" panose="020B0604020202020204" pitchFamily="34" charset="0"/>
              <a:buChar char="•"/>
            </a:pPr>
            <a:r>
              <a:rPr lang="es-ES" sz="2400" dirty="0"/>
              <a:t>---</a:t>
            </a:r>
          </a:p>
        </p:txBody>
      </p:sp>
    </p:spTree>
    <p:extLst>
      <p:ext uri="{BB962C8B-B14F-4D97-AF65-F5344CB8AC3E}">
        <p14:creationId xmlns:p14="http://schemas.microsoft.com/office/powerpoint/2010/main" val="3292922724"/>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A96753F0-DE6E-48DF-8F17-F7A889F1CAE2}"/>
              </a:ext>
            </a:extLst>
          </p:cNvPr>
          <p:cNvSpPr/>
          <p:nvPr/>
        </p:nvSpPr>
        <p:spPr>
          <a:xfrm>
            <a:off x="3706906" y="3882730"/>
            <a:ext cx="4778188" cy="1077218"/>
          </a:xfrm>
          <a:prstGeom prst="rect">
            <a:avLst/>
          </a:prstGeom>
        </p:spPr>
        <p:txBody>
          <a:bodyPr wrap="square">
            <a:spAutoFit/>
          </a:bodyPr>
          <a:lstStyle/>
          <a:p>
            <a:pPr algn="ctr"/>
            <a:r>
              <a:rPr lang="es-ES_tradnl" sz="3200" dirty="0">
                <a:solidFill>
                  <a:schemeClr val="bg1"/>
                </a:solidFill>
                <a:latin typeface="Arial Narrow" panose="020B0606020202030204" pitchFamily="34" charset="0"/>
              </a:rPr>
              <a:t>Framework Scrum SAS</a:t>
            </a:r>
          </a:p>
          <a:p>
            <a:pPr algn="ctr"/>
            <a:r>
              <a:rPr lang="es-ES_tradnl" sz="3200" dirty="0">
                <a:solidFill>
                  <a:schemeClr val="bg1"/>
                </a:solidFill>
                <a:latin typeface="Arial Narrow" panose="020B0606020202030204" pitchFamily="34" charset="0"/>
              </a:rPr>
              <a:t>Sprint 0</a:t>
            </a:r>
            <a:endParaRPr lang="es-ES" sz="3200" dirty="0">
              <a:solidFill>
                <a:schemeClr val="bg1"/>
              </a:solidFill>
            </a:endParaRPr>
          </a:p>
        </p:txBody>
      </p:sp>
      <p:cxnSp>
        <p:nvCxnSpPr>
          <p:cNvPr id="4" name="Conector recto 3">
            <a:extLst>
              <a:ext uri="{FF2B5EF4-FFF2-40B4-BE49-F238E27FC236}">
                <a16:creationId xmlns:a16="http://schemas.microsoft.com/office/drawing/2014/main" id="{341544C2-E438-455F-9085-D2B3A36F9FDD}"/>
              </a:ext>
            </a:extLst>
          </p:cNvPr>
          <p:cNvCxnSpPr/>
          <p:nvPr/>
        </p:nvCxnSpPr>
        <p:spPr>
          <a:xfrm>
            <a:off x="1857872" y="3573016"/>
            <a:ext cx="8352928" cy="0"/>
          </a:xfrm>
          <a:prstGeom prst="line">
            <a:avLst/>
          </a:prstGeom>
          <a:ln w="28575">
            <a:solidFill>
              <a:srgbClr val="FFFFFF"/>
            </a:solidFill>
          </a:ln>
          <a:effectLst/>
        </p:spPr>
        <p:style>
          <a:lnRef idx="1">
            <a:schemeClr val="accent1"/>
          </a:lnRef>
          <a:fillRef idx="0">
            <a:schemeClr val="accent1"/>
          </a:fillRef>
          <a:effectRef idx="0">
            <a:schemeClr val="accent1"/>
          </a:effectRef>
          <a:fontRef idx="minor">
            <a:schemeClr val="tx1"/>
          </a:fontRef>
        </p:style>
      </p:cxnSp>
      <p:pic>
        <p:nvPicPr>
          <p:cNvPr id="6" name="Imagen 5" descr="Imagen que contiene dibujo&#10;&#10;Descripción generada automáticamente">
            <a:extLst>
              <a:ext uri="{FF2B5EF4-FFF2-40B4-BE49-F238E27FC236}">
                <a16:creationId xmlns:a16="http://schemas.microsoft.com/office/drawing/2014/main" id="{DDEF3C45-449A-46D8-965D-DDC3EC863DE4}"/>
              </a:ext>
            </a:extLst>
          </p:cNvPr>
          <p:cNvPicPr>
            <a:picLocks noChangeAspect="1"/>
          </p:cNvPicPr>
          <p:nvPr/>
        </p:nvPicPr>
        <p:blipFill>
          <a:blip r:embed="rId3"/>
          <a:stretch>
            <a:fillRect/>
          </a:stretch>
        </p:blipFill>
        <p:spPr>
          <a:xfrm>
            <a:off x="2367422" y="2257182"/>
            <a:ext cx="7333828" cy="2343636"/>
          </a:xfrm>
          <a:prstGeom prst="rect">
            <a:avLst/>
          </a:prstGeom>
        </p:spPr>
      </p:pic>
    </p:spTree>
    <p:extLst>
      <p:ext uri="{BB962C8B-B14F-4D97-AF65-F5344CB8AC3E}">
        <p14:creationId xmlns:p14="http://schemas.microsoft.com/office/powerpoint/2010/main" val="2718413031"/>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1474928" y="2204864"/>
            <a:ext cx="6781312" cy="648072"/>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Introducción Metodologías Ágiles: SCRUM</a:t>
            </a:r>
          </a:p>
          <a:p>
            <a:pPr algn="r" eaLnBrk="1" hangingPunct="1"/>
            <a:endParaRPr lang="es-ES" altLang="es-ES" sz="2000" dirty="0">
              <a:solidFill>
                <a:schemeClr val="bg1"/>
              </a:solidFill>
              <a:latin typeface="+mn-lt"/>
            </a:endParaRPr>
          </a:p>
        </p:txBody>
      </p:sp>
      <p:sp>
        <p:nvSpPr>
          <p:cNvPr id="9" name="Marcador de texto 1">
            <a:extLst>
              <a:ext uri="{FF2B5EF4-FFF2-40B4-BE49-F238E27FC236}">
                <a16:creationId xmlns:a16="http://schemas.microsoft.com/office/drawing/2014/main" id="{F5E2DC4F-3757-764C-A05D-C36B27FA54B5}"/>
              </a:ext>
            </a:extLst>
          </p:cNvPr>
          <p:cNvSpPr>
            <a:spLocks noGrp="1"/>
          </p:cNvSpPr>
          <p:nvPr>
            <p:ph sz="quarter" idx="10"/>
          </p:nvPr>
        </p:nvSpPr>
        <p:spPr>
          <a:xfrm>
            <a:off x="1474928" y="2060848"/>
            <a:ext cx="10443492" cy="5197929"/>
          </a:xfrm>
        </p:spPr>
        <p:txBody>
          <a:bodyPr vert="horz" wrap="square" lIns="91440" tIns="45720" rIns="91440" bIns="45720" numCol="1" anchor="t" anchorCtr="0" compatLnSpc="1">
            <a:prstTxWarp prst="textNoShape">
              <a:avLst/>
            </a:prstTxWarp>
          </a:bodyPr>
          <a:lstStyle/>
          <a:p>
            <a:pPr marL="514350" indent="-514350" algn="just">
              <a:lnSpc>
                <a:spcPct val="150000"/>
              </a:lnSpc>
              <a:buFont typeface="+mj-lt"/>
              <a:buAutoNum type="arabicPeriod"/>
            </a:pPr>
            <a:r>
              <a:rPr lang="es-ES" b="1" i="1" dirty="0">
                <a:solidFill>
                  <a:schemeClr val="bg1"/>
                </a:solidFill>
                <a:latin typeface="Arial Narrow" panose="020B0606020202030204" pitchFamily="34" charset="0"/>
              </a:rPr>
              <a:t>Desarrollo de Producto</a:t>
            </a:r>
          </a:p>
          <a:p>
            <a:pPr marL="514350" indent="-514350" algn="just">
              <a:lnSpc>
                <a:spcPct val="150000"/>
              </a:lnSpc>
              <a:buFont typeface="+mj-lt"/>
              <a:buAutoNum type="arabicPeriod"/>
            </a:pPr>
            <a:r>
              <a:rPr lang="es-ES" b="1" i="1" dirty="0">
                <a:solidFill>
                  <a:srgbClr val="17375E"/>
                </a:solidFill>
                <a:latin typeface="Arial Narrow" panose="020B0606020202030204" pitchFamily="34" charset="0"/>
              </a:rPr>
              <a:t>Formulación de requisitos</a:t>
            </a:r>
          </a:p>
          <a:p>
            <a:pPr marL="514350" indent="-514350" algn="just">
              <a:lnSpc>
                <a:spcPct val="150000"/>
              </a:lnSpc>
              <a:buFont typeface="+mj-lt"/>
              <a:buAutoNum type="arabicPeriod"/>
            </a:pPr>
            <a:r>
              <a:rPr lang="es-ES" b="1" i="1" dirty="0">
                <a:solidFill>
                  <a:srgbClr val="17375E"/>
                </a:solidFill>
                <a:latin typeface="Arial Narrow" panose="020B0606020202030204" pitchFamily="34" charset="0"/>
              </a:rPr>
              <a:t>División de Historias de Usuario</a:t>
            </a:r>
          </a:p>
          <a:p>
            <a:pPr marL="514350" indent="-514350" algn="just">
              <a:lnSpc>
                <a:spcPct val="150000"/>
              </a:lnSpc>
              <a:buFont typeface="+mj-lt"/>
              <a:buAutoNum type="arabicPeriod"/>
            </a:pPr>
            <a:r>
              <a:rPr lang="es-ES" b="1" i="1" dirty="0">
                <a:solidFill>
                  <a:srgbClr val="17375E"/>
                </a:solidFill>
                <a:latin typeface="Arial Narrow" panose="020B0606020202030204" pitchFamily="34" charset="0"/>
              </a:rPr>
              <a:t>Ejercicios</a:t>
            </a:r>
          </a:p>
        </p:txBody>
      </p:sp>
      <p:sp>
        <p:nvSpPr>
          <p:cNvPr id="3" name="Marcador de número de diapositiva 2">
            <a:extLst>
              <a:ext uri="{FF2B5EF4-FFF2-40B4-BE49-F238E27FC236}">
                <a16:creationId xmlns:a16="http://schemas.microsoft.com/office/drawing/2014/main" id="{2D5E0887-E91E-47C8-BB70-D7EB8CDFF8FB}"/>
              </a:ext>
            </a:extLst>
          </p:cNvPr>
          <p:cNvSpPr>
            <a:spLocks noGrp="1"/>
          </p:cNvSpPr>
          <p:nvPr>
            <p:ph type="sldNum" sz="quarter" idx="4"/>
          </p:nvPr>
        </p:nvSpPr>
        <p:spPr/>
        <p:txBody>
          <a:bodyPr/>
          <a:lstStyle/>
          <a:p>
            <a:fld id="{1BC21198-D50D-4EFA-BC26-0CB323897433}" type="slidenum">
              <a:rPr lang="es-ES" smtClean="0"/>
              <a:pPr/>
              <a:t>4</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449938"/>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Índice</a:t>
            </a:r>
          </a:p>
        </p:txBody>
      </p:sp>
      <p:pic>
        <p:nvPicPr>
          <p:cNvPr id="2" name="Imagen 1"/>
          <p:cNvPicPr>
            <a:picLocks noChangeAspect="1"/>
          </p:cNvPicPr>
          <p:nvPr/>
        </p:nvPicPr>
        <p:blipFill>
          <a:blip r:embed="rId3"/>
          <a:stretch>
            <a:fillRect/>
          </a:stretch>
        </p:blipFill>
        <p:spPr>
          <a:xfrm>
            <a:off x="9633263" y="4226300"/>
            <a:ext cx="1784442" cy="1866996"/>
          </a:xfrm>
          <a:prstGeom prst="rect">
            <a:avLst/>
          </a:prstGeom>
        </p:spPr>
      </p:pic>
    </p:spTree>
    <p:extLst>
      <p:ext uri="{BB962C8B-B14F-4D97-AF65-F5344CB8AC3E}">
        <p14:creationId xmlns:p14="http://schemas.microsoft.com/office/powerpoint/2010/main" val="2481833025"/>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5</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Desarrollo de Producto </a:t>
            </a:r>
            <a:r>
              <a:rPr lang="es-ES" altLang="es-ES" b="1" dirty="0">
                <a:solidFill>
                  <a:schemeClr val="bg1">
                    <a:lumMod val="65000"/>
                  </a:schemeClr>
                </a:solidFill>
                <a:latin typeface="Arial Narrow" panose="020B0606020202030204" pitchFamily="34" charset="0"/>
              </a:rPr>
              <a:t>Desarrollo iterativo VS incremental</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pic>
        <p:nvPicPr>
          <p:cNvPr id="1026" name="Picture 2">
            <a:extLst>
              <a:ext uri="{FF2B5EF4-FFF2-40B4-BE49-F238E27FC236}">
                <a16:creationId xmlns:a16="http://schemas.microsoft.com/office/drawing/2014/main" id="{0209F96D-86C5-4E53-9701-DCDBFBA3E9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0883" y="1412776"/>
            <a:ext cx="7177617" cy="48483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5580145"/>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6</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Desarrollo de Producto </a:t>
            </a:r>
            <a:r>
              <a:rPr lang="es-ES" altLang="es-ES" b="1" dirty="0">
                <a:solidFill>
                  <a:schemeClr val="bg1">
                    <a:lumMod val="65000"/>
                  </a:schemeClr>
                </a:solidFill>
                <a:latin typeface="Arial Narrow" panose="020B0606020202030204" pitchFamily="34" charset="0"/>
              </a:rPr>
              <a:t>Desarrollo iterativo VS incremental</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pic>
        <p:nvPicPr>
          <p:cNvPr id="2050" name="Picture 2">
            <a:extLst>
              <a:ext uri="{FF2B5EF4-FFF2-40B4-BE49-F238E27FC236}">
                <a16:creationId xmlns:a16="http://schemas.microsoft.com/office/drawing/2014/main" id="{7F0B9A57-87BC-48AE-B01A-4E0801CE0F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4804" y="1320030"/>
            <a:ext cx="9629775" cy="4676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3903281"/>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7</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Desarrollo de Producto </a:t>
            </a:r>
            <a:r>
              <a:rPr lang="es-ES" altLang="es-ES" b="1" dirty="0">
                <a:solidFill>
                  <a:schemeClr val="bg1">
                    <a:lumMod val="65000"/>
                  </a:schemeClr>
                </a:solidFill>
                <a:latin typeface="Arial Narrow" panose="020B0606020202030204" pitchFamily="34" charset="0"/>
              </a:rPr>
              <a:t>Desarrollo iterativo VS incremental</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graphicFrame>
        <p:nvGraphicFramePr>
          <p:cNvPr id="3" name="Tabla 2">
            <a:extLst>
              <a:ext uri="{FF2B5EF4-FFF2-40B4-BE49-F238E27FC236}">
                <a16:creationId xmlns:a16="http://schemas.microsoft.com/office/drawing/2014/main" id="{524E806F-25AB-4FCB-A65D-123448D9EF59}"/>
              </a:ext>
            </a:extLst>
          </p:cNvPr>
          <p:cNvGraphicFramePr>
            <a:graphicFrameLocks noGrp="1"/>
          </p:cNvGraphicFramePr>
          <p:nvPr>
            <p:extLst>
              <p:ext uri="{D42A27DB-BD31-4B8C-83A1-F6EECF244321}">
                <p14:modId xmlns:p14="http://schemas.microsoft.com/office/powerpoint/2010/main" val="3291914819"/>
              </p:ext>
            </p:extLst>
          </p:nvPr>
        </p:nvGraphicFramePr>
        <p:xfrm>
          <a:off x="767407" y="2225834"/>
          <a:ext cx="10650296" cy="2727960"/>
        </p:xfrm>
        <a:graphic>
          <a:graphicData uri="http://schemas.openxmlformats.org/drawingml/2006/table">
            <a:tbl>
              <a:tblPr/>
              <a:tblGrid>
                <a:gridCol w="2662574">
                  <a:extLst>
                    <a:ext uri="{9D8B030D-6E8A-4147-A177-3AD203B41FA5}">
                      <a16:colId xmlns:a16="http://schemas.microsoft.com/office/drawing/2014/main" val="4112485113"/>
                    </a:ext>
                  </a:extLst>
                </a:gridCol>
                <a:gridCol w="2662574">
                  <a:extLst>
                    <a:ext uri="{9D8B030D-6E8A-4147-A177-3AD203B41FA5}">
                      <a16:colId xmlns:a16="http://schemas.microsoft.com/office/drawing/2014/main" val="208173186"/>
                    </a:ext>
                  </a:extLst>
                </a:gridCol>
                <a:gridCol w="2662574">
                  <a:extLst>
                    <a:ext uri="{9D8B030D-6E8A-4147-A177-3AD203B41FA5}">
                      <a16:colId xmlns:a16="http://schemas.microsoft.com/office/drawing/2014/main" val="3327043011"/>
                    </a:ext>
                  </a:extLst>
                </a:gridCol>
                <a:gridCol w="2662574">
                  <a:extLst>
                    <a:ext uri="{9D8B030D-6E8A-4147-A177-3AD203B41FA5}">
                      <a16:colId xmlns:a16="http://schemas.microsoft.com/office/drawing/2014/main" val="3278228630"/>
                    </a:ext>
                  </a:extLst>
                </a:gridCol>
              </a:tblGrid>
              <a:tr h="0">
                <a:tc>
                  <a:txBody>
                    <a:bodyPr/>
                    <a:lstStyle/>
                    <a:p>
                      <a:pPr algn="l" fontAlgn="t"/>
                      <a:r>
                        <a:rPr lang="es-ES" b="1">
                          <a:effectLst/>
                        </a:rPr>
                        <a:t>COMPARATIVA</a:t>
                      </a:r>
                      <a:endParaRPr lang="es-ES">
                        <a:effectLst/>
                      </a:endParaRP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B3D4FF"/>
                    </a:solidFill>
                  </a:tcPr>
                </a:tc>
                <a:tc>
                  <a:txBody>
                    <a:bodyPr/>
                    <a:lstStyle/>
                    <a:p>
                      <a:pPr algn="l" fontAlgn="t"/>
                      <a:r>
                        <a:rPr lang="es-ES" b="1">
                          <a:effectLst/>
                        </a:rPr>
                        <a:t>Incremental</a:t>
                      </a:r>
                      <a:endParaRPr lang="es-ES">
                        <a:effectLst/>
                      </a:endParaRP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B3D4FF"/>
                    </a:solidFill>
                  </a:tcPr>
                </a:tc>
                <a:tc>
                  <a:txBody>
                    <a:bodyPr/>
                    <a:lstStyle/>
                    <a:p>
                      <a:pPr algn="l" fontAlgn="t"/>
                      <a:r>
                        <a:rPr lang="es-ES" b="1">
                          <a:effectLst/>
                        </a:rPr>
                        <a:t>Iterativo / Ágil</a:t>
                      </a:r>
                      <a:endParaRPr lang="es-ES">
                        <a:effectLst/>
                      </a:endParaRP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B3D4FF"/>
                    </a:solidFill>
                  </a:tcPr>
                </a:tc>
                <a:tc>
                  <a:txBody>
                    <a:bodyPr/>
                    <a:lstStyle/>
                    <a:p>
                      <a:pPr algn="l" fontAlgn="t"/>
                      <a:r>
                        <a:rPr lang="es-ES" b="1">
                          <a:effectLst/>
                        </a:rPr>
                        <a:t>Beneficio</a:t>
                      </a:r>
                      <a:endParaRPr lang="es-ES">
                        <a:effectLst/>
                      </a:endParaRP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B3D4FF"/>
                    </a:solidFill>
                  </a:tcPr>
                </a:tc>
                <a:extLst>
                  <a:ext uri="{0D108BD9-81ED-4DB2-BD59-A6C34878D82A}">
                    <a16:rowId xmlns:a16="http://schemas.microsoft.com/office/drawing/2014/main" val="993362481"/>
                  </a:ext>
                </a:extLst>
              </a:tr>
              <a:tr h="0">
                <a:tc>
                  <a:txBody>
                    <a:bodyPr/>
                    <a:lstStyle/>
                    <a:p>
                      <a:pPr algn="l" fontAlgn="t"/>
                      <a:r>
                        <a:rPr lang="es-ES" b="1">
                          <a:effectLst/>
                        </a:rPr>
                        <a:t>Primera entrega</a:t>
                      </a:r>
                      <a:endParaRPr lang="es-ES">
                        <a:effectLst/>
                      </a:endParaRP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DEEBFF"/>
                    </a:solidFill>
                  </a:tcPr>
                </a:tc>
                <a:tc>
                  <a:txBody>
                    <a:bodyPr/>
                    <a:lstStyle/>
                    <a:p>
                      <a:pPr algn="l" fontAlgn="t"/>
                      <a:r>
                        <a:rPr lang="es-ES" dirty="0">
                          <a:effectLst/>
                        </a:rPr>
                        <a:t>Parte inacabada del producto final.</a:t>
                      </a: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a:effectLst/>
                        </a:rPr>
                        <a:t>MVP (Producto Mínimo Viable).</a:t>
                      </a: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a:effectLst/>
                        </a:rPr>
                        <a:t>Valor desde el día 1.</a:t>
                      </a: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643408572"/>
                  </a:ext>
                </a:extLst>
              </a:tr>
              <a:tr h="0">
                <a:tc>
                  <a:txBody>
                    <a:bodyPr/>
                    <a:lstStyle/>
                    <a:p>
                      <a:pPr algn="l" fontAlgn="t"/>
                      <a:r>
                        <a:rPr lang="es-ES" b="1">
                          <a:effectLst/>
                        </a:rPr>
                        <a:t>Cada entrega</a:t>
                      </a:r>
                      <a:endParaRPr lang="es-ES">
                        <a:effectLst/>
                      </a:endParaRP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DEEBFF"/>
                    </a:solidFill>
                  </a:tcPr>
                </a:tc>
                <a:tc>
                  <a:txBody>
                    <a:bodyPr/>
                    <a:lstStyle/>
                    <a:p>
                      <a:pPr algn="l" fontAlgn="t"/>
                      <a:r>
                        <a:rPr lang="es-ES">
                          <a:effectLst/>
                        </a:rPr>
                        <a:t>Parte del producto final.</a:t>
                      </a: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a:effectLst/>
                        </a:rPr>
                        <a:t>Nueva versión funcional del producto.</a:t>
                      </a: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a:effectLst/>
                        </a:rPr>
                        <a:t>Valor en cada entrega.</a:t>
                      </a: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1518156224"/>
                  </a:ext>
                </a:extLst>
              </a:tr>
              <a:tr h="0">
                <a:tc>
                  <a:txBody>
                    <a:bodyPr/>
                    <a:lstStyle/>
                    <a:p>
                      <a:pPr algn="l" fontAlgn="t"/>
                      <a:r>
                        <a:rPr lang="es-ES" b="1">
                          <a:effectLst/>
                        </a:rPr>
                        <a:t>Resultado final</a:t>
                      </a:r>
                      <a:endParaRPr lang="es-ES">
                        <a:effectLst/>
                      </a:endParaRP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DEEBFF"/>
                    </a:solidFill>
                  </a:tcPr>
                </a:tc>
                <a:tc>
                  <a:txBody>
                    <a:bodyPr/>
                    <a:lstStyle/>
                    <a:p>
                      <a:pPr algn="l" fontAlgn="t"/>
                      <a:r>
                        <a:rPr lang="es-ES">
                          <a:effectLst/>
                        </a:rPr>
                        <a:t>Producto condicionado por todas las entregas anteriores.</a:t>
                      </a: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a:effectLst/>
                        </a:rPr>
                        <a:t>Bienvenida al cambio.</a:t>
                      </a: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tc>
                  <a:txBody>
                    <a:bodyPr/>
                    <a:lstStyle/>
                    <a:p>
                      <a:pPr algn="l" fontAlgn="t"/>
                      <a:r>
                        <a:rPr lang="es-ES" dirty="0">
                          <a:effectLst/>
                        </a:rPr>
                        <a:t>Resultado final óptimo.</a:t>
                      </a:r>
                    </a:p>
                  </a:txBody>
                  <a:tcPr marL="95250" marR="95250" marT="66675" marB="66675">
                    <a:lnL w="9525" cap="flat" cmpd="sng" algn="ctr">
                      <a:solidFill>
                        <a:srgbClr val="C1C7D0"/>
                      </a:solidFill>
                      <a:prstDash val="solid"/>
                      <a:round/>
                      <a:headEnd type="none" w="med" len="med"/>
                      <a:tailEnd type="none" w="med" len="med"/>
                    </a:lnL>
                    <a:lnR w="9525" cap="flat" cmpd="sng" algn="ctr">
                      <a:solidFill>
                        <a:srgbClr val="C1C7D0"/>
                      </a:solidFill>
                      <a:prstDash val="solid"/>
                      <a:round/>
                      <a:headEnd type="none" w="med" len="med"/>
                      <a:tailEnd type="none" w="med" len="med"/>
                    </a:lnR>
                    <a:lnT w="9525" cap="flat" cmpd="sng" algn="ctr">
                      <a:solidFill>
                        <a:srgbClr val="C1C7D0"/>
                      </a:solidFill>
                      <a:prstDash val="solid"/>
                      <a:round/>
                      <a:headEnd type="none" w="med" len="med"/>
                      <a:tailEnd type="none" w="med" len="med"/>
                    </a:lnT>
                    <a:lnB w="9525"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3232455226"/>
                  </a:ext>
                </a:extLst>
              </a:tr>
            </a:tbl>
          </a:graphicData>
        </a:graphic>
      </p:graphicFrame>
    </p:spTree>
    <p:extLst>
      <p:ext uri="{BB962C8B-B14F-4D97-AF65-F5344CB8AC3E}">
        <p14:creationId xmlns:p14="http://schemas.microsoft.com/office/powerpoint/2010/main" val="3544261029"/>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p:cNvSpPr/>
          <p:nvPr/>
        </p:nvSpPr>
        <p:spPr>
          <a:xfrm>
            <a:off x="1474928" y="2204864"/>
            <a:ext cx="6781312" cy="648072"/>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Introducción Metodologías Ágiles: SCRUM</a:t>
            </a:r>
          </a:p>
          <a:p>
            <a:pPr algn="r" eaLnBrk="1" hangingPunct="1"/>
            <a:endParaRPr lang="es-ES" altLang="es-ES" sz="2000" dirty="0">
              <a:solidFill>
                <a:schemeClr val="bg1"/>
              </a:solidFill>
              <a:latin typeface="+mn-lt"/>
            </a:endParaRPr>
          </a:p>
        </p:txBody>
      </p:sp>
      <p:sp>
        <p:nvSpPr>
          <p:cNvPr id="3" name="Marcador de número de diapositiva 2">
            <a:extLst>
              <a:ext uri="{FF2B5EF4-FFF2-40B4-BE49-F238E27FC236}">
                <a16:creationId xmlns:a16="http://schemas.microsoft.com/office/drawing/2014/main" id="{2D5E0887-E91E-47C8-BB70-D7EB8CDFF8FB}"/>
              </a:ext>
            </a:extLst>
          </p:cNvPr>
          <p:cNvSpPr>
            <a:spLocks noGrp="1"/>
          </p:cNvSpPr>
          <p:nvPr>
            <p:ph type="sldNum" sz="quarter" idx="4"/>
          </p:nvPr>
        </p:nvSpPr>
        <p:spPr/>
        <p:txBody>
          <a:bodyPr/>
          <a:lstStyle/>
          <a:p>
            <a:fld id="{1BC21198-D50D-4EFA-BC26-0CB323897433}" type="slidenum">
              <a:rPr lang="es-ES" smtClean="0"/>
              <a:pPr/>
              <a:t>8</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449938"/>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Índice</a:t>
            </a:r>
          </a:p>
        </p:txBody>
      </p:sp>
      <p:pic>
        <p:nvPicPr>
          <p:cNvPr id="2" name="Imagen 1"/>
          <p:cNvPicPr>
            <a:picLocks noChangeAspect="1"/>
          </p:cNvPicPr>
          <p:nvPr/>
        </p:nvPicPr>
        <p:blipFill>
          <a:blip r:embed="rId3"/>
          <a:stretch>
            <a:fillRect/>
          </a:stretch>
        </p:blipFill>
        <p:spPr>
          <a:xfrm>
            <a:off x="9633263" y="4226300"/>
            <a:ext cx="1784442" cy="1866996"/>
          </a:xfrm>
          <a:prstGeom prst="rect">
            <a:avLst/>
          </a:prstGeom>
        </p:spPr>
      </p:pic>
      <p:sp>
        <p:nvSpPr>
          <p:cNvPr id="8" name="Rectángulo 7"/>
          <p:cNvSpPr/>
          <p:nvPr/>
        </p:nvSpPr>
        <p:spPr>
          <a:xfrm>
            <a:off x="1474928" y="3065915"/>
            <a:ext cx="6781312" cy="648072"/>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Marcador de texto 1">
            <a:extLst>
              <a:ext uri="{FF2B5EF4-FFF2-40B4-BE49-F238E27FC236}">
                <a16:creationId xmlns:a16="http://schemas.microsoft.com/office/drawing/2014/main" id="{F5E2DC4F-3757-764C-A05D-C36B27FA54B5}"/>
              </a:ext>
            </a:extLst>
          </p:cNvPr>
          <p:cNvSpPr>
            <a:spLocks noGrp="1"/>
          </p:cNvSpPr>
          <p:nvPr>
            <p:ph sz="quarter" idx="10"/>
          </p:nvPr>
        </p:nvSpPr>
        <p:spPr>
          <a:xfrm>
            <a:off x="1474928" y="2060848"/>
            <a:ext cx="10443492" cy="5197929"/>
          </a:xfrm>
        </p:spPr>
        <p:txBody>
          <a:bodyPr vert="horz" wrap="square" lIns="91440" tIns="45720" rIns="91440" bIns="45720" numCol="1" anchor="t" anchorCtr="0" compatLnSpc="1">
            <a:prstTxWarp prst="textNoShape">
              <a:avLst/>
            </a:prstTxWarp>
          </a:bodyPr>
          <a:lstStyle/>
          <a:p>
            <a:pPr marL="514350" indent="-514350" algn="just">
              <a:lnSpc>
                <a:spcPct val="150000"/>
              </a:lnSpc>
              <a:buFont typeface="+mj-lt"/>
              <a:buAutoNum type="arabicPeriod"/>
            </a:pPr>
            <a:r>
              <a:rPr lang="es-ES" b="1" i="1" dirty="0">
                <a:solidFill>
                  <a:schemeClr val="bg1">
                    <a:lumMod val="95000"/>
                  </a:schemeClr>
                </a:solidFill>
                <a:latin typeface="Arial Narrow" panose="020B0606020202030204" pitchFamily="34" charset="0"/>
              </a:rPr>
              <a:t>Desarrollo de Producto</a:t>
            </a:r>
          </a:p>
          <a:p>
            <a:pPr marL="514350" indent="-514350" algn="just">
              <a:lnSpc>
                <a:spcPct val="150000"/>
              </a:lnSpc>
              <a:buFont typeface="+mj-lt"/>
              <a:buAutoNum type="arabicPeriod"/>
            </a:pPr>
            <a:r>
              <a:rPr lang="es-ES" b="1" i="1" dirty="0">
                <a:solidFill>
                  <a:schemeClr val="bg1"/>
                </a:solidFill>
                <a:latin typeface="Arial Narrow" panose="020B0606020202030204" pitchFamily="34" charset="0"/>
              </a:rPr>
              <a:t>Formulación de requisitos</a:t>
            </a:r>
          </a:p>
          <a:p>
            <a:pPr marL="514350" indent="-514350" algn="just">
              <a:lnSpc>
                <a:spcPct val="150000"/>
              </a:lnSpc>
              <a:buFont typeface="+mj-lt"/>
              <a:buAutoNum type="arabicPeriod"/>
            </a:pPr>
            <a:r>
              <a:rPr lang="es-ES" b="1" i="1" dirty="0">
                <a:solidFill>
                  <a:srgbClr val="17375E"/>
                </a:solidFill>
                <a:latin typeface="Arial Narrow" panose="020B0606020202030204" pitchFamily="34" charset="0"/>
              </a:rPr>
              <a:t>División de Historias de Usuario</a:t>
            </a:r>
          </a:p>
          <a:p>
            <a:pPr marL="514350" indent="-514350" algn="just">
              <a:lnSpc>
                <a:spcPct val="150000"/>
              </a:lnSpc>
              <a:buFont typeface="+mj-lt"/>
              <a:buAutoNum type="arabicPeriod"/>
            </a:pPr>
            <a:r>
              <a:rPr lang="es-ES" b="1" i="1" dirty="0">
                <a:solidFill>
                  <a:srgbClr val="17375E"/>
                </a:solidFill>
                <a:latin typeface="Arial Narrow" panose="020B0606020202030204" pitchFamily="34" charset="0"/>
              </a:rPr>
              <a:t>Ejercicios</a:t>
            </a:r>
          </a:p>
        </p:txBody>
      </p:sp>
    </p:spTree>
    <p:extLst>
      <p:ext uri="{BB962C8B-B14F-4D97-AF65-F5344CB8AC3E}">
        <p14:creationId xmlns:p14="http://schemas.microsoft.com/office/powerpoint/2010/main" val="559926859"/>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9</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None/>
            </a:pPr>
            <a:r>
              <a:rPr lang="es-ES" altLang="es-ES" sz="3200" b="1" dirty="0">
                <a:solidFill>
                  <a:srgbClr val="17375E"/>
                </a:solidFill>
                <a:latin typeface="Arial Narrow" panose="020B0606020202030204" pitchFamily="34" charset="0"/>
              </a:rPr>
              <a:t>Formulación de requisitos </a:t>
            </a:r>
            <a:r>
              <a:rPr lang="es-ES" altLang="es-ES" b="1" dirty="0">
                <a:solidFill>
                  <a:schemeClr val="bg1">
                    <a:lumMod val="65000"/>
                  </a:schemeClr>
                </a:solidFill>
                <a:latin typeface="Arial Narrow" panose="020B0606020202030204" pitchFamily="34" charset="0"/>
              </a:rPr>
              <a:t>El Backlog del Producto</a:t>
            </a:r>
          </a:p>
          <a:p>
            <a:pPr marL="0" indent="0" algn="just" defTabSz="914400">
              <a:lnSpc>
                <a:spcPct val="150000"/>
              </a:lnSpc>
              <a:buNone/>
            </a:pPr>
            <a:endParaRPr lang="es-ES" altLang="es-ES" b="1" dirty="0">
              <a:solidFill>
                <a:schemeClr val="bg1">
                  <a:lumMod val="65000"/>
                </a:schemeClr>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pic>
        <p:nvPicPr>
          <p:cNvPr id="4098" name="Picture 2">
            <a:extLst>
              <a:ext uri="{FF2B5EF4-FFF2-40B4-BE49-F238E27FC236}">
                <a16:creationId xmlns:a16="http://schemas.microsoft.com/office/drawing/2014/main" id="{78E0D360-1DF7-4B43-AC2B-911D2A19C6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5129" y="1484784"/>
            <a:ext cx="8341742" cy="4457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3341254"/>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theme/theme1.xml><?xml version="1.0" encoding="utf-8"?>
<a:theme xmlns:a="http://schemas.openxmlformats.org/drawingml/2006/main" name="1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Diseño personalizado">
  <a:themeElements>
    <a:clrScheme name="Escala de grise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Informe" ma:contentTypeID="0x01010058DDEB47312E4967BFC1576B96E8C3D400D040727B7E6A8F40872A981BAF4720FB" ma:contentTypeVersion="3" ma:contentTypeDescription="" ma:contentTypeScope="" ma:versionID="c1e74b9d109875ed7f0d7ea00b442259">
  <xsd:schema xmlns:xsd="http://www.w3.org/2001/XMLSchema" xmlns:xs="http://www.w3.org/2001/XMLSchema" xmlns:p="http://schemas.microsoft.com/office/2006/metadata/properties" xmlns:ns1="http://schemas.microsoft.com/sharepoint/v3" xmlns:ns2="28ab093a-a598-4d5e-ba43-fbecf63df659" targetNamespace="http://schemas.microsoft.com/office/2006/metadata/properties" ma:root="true" ma:fieldsID="042cb22116e87b9a2290f458f7d99912" ns1:_="" ns2:_="">
    <xsd:import namespace="http://schemas.microsoft.com/sharepoint/v3"/>
    <xsd:import namespace="28ab093a-a598-4d5e-ba43-fbecf63df659"/>
    <xsd:element name="properties">
      <xsd:complexType>
        <xsd:sequence>
          <xsd:element name="documentManagement">
            <xsd:complexType>
              <xsd:all>
                <xsd:element ref="ns1:ReportDescription" minOccurs="0"/>
                <xsd:element ref="ns1:ParentId" minOccurs="0"/>
                <xsd:element ref="ns1:ReportOwner" minOccurs="0"/>
                <xsd:element ref="ns1:ReportStatus" minOccurs="0"/>
                <xsd:element ref="ns2:Tipo_x0020_de_x0020_Comit_x00e9_"/>
                <xsd:element ref="ns2:Tipo_x0020_de_x0020_informe"/>
                <xsd:element ref="ns2:Fecha_x0020_comit_x00e9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eportDescription" ma:index="8" nillable="true" ma:displayName="Descripción del informe" ma:description="Descripción del contenido del informe" ma:internalName="ReportDescription">
      <xsd:simpleType>
        <xsd:restriction base="dms:Note">
          <xsd:maxLength value="255"/>
        </xsd:restriction>
      </xsd:simpleType>
    </xsd:element>
    <xsd:element name="ParentId" ma:index="9" nillable="true" ma:displayName="Id. primario" ma:description="Id. primario de este informe" ma:hidden="true" ma:internalName="ParentId">
      <xsd:simpleType>
        <xsd:restriction base="dms:Number"/>
      </xsd:simpleType>
    </xsd:element>
    <xsd:element name="ReportOwner" ma:index="10" nillable="true" ma:displayName="Propietario" ma:description="Propietario de este documento" ma:list="UserInfo" ma:internalName="Report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eportStatus" ma:index="11" nillable="true" ma:displayName="Estado del informe" ma:description="El estado del informe" ma:internalName="ReportStatus">
      <xsd:simpleType>
        <xsd:restriction base="dms:Choice">
          <xsd:enumeration value="Final"/>
          <xsd:enumeration value="Preliminar"/>
          <xsd:enumeration value="Período hasta la fecha"/>
        </xsd:restriction>
      </xsd:simpleType>
    </xsd:element>
  </xsd:schema>
  <xsd:schema xmlns:xsd="http://www.w3.org/2001/XMLSchema" xmlns:xs="http://www.w3.org/2001/XMLSchema" xmlns:dms="http://schemas.microsoft.com/office/2006/documentManagement/types" xmlns:pc="http://schemas.microsoft.com/office/infopath/2007/PartnerControls" targetNamespace="28ab093a-a598-4d5e-ba43-fbecf63df659" elementFormDefault="qualified">
    <xsd:import namespace="http://schemas.microsoft.com/office/2006/documentManagement/types"/>
    <xsd:import namespace="http://schemas.microsoft.com/office/infopath/2007/PartnerControls"/>
    <xsd:element name="Tipo_x0020_de_x0020_Comit_x00e9_" ma:index="12" ma:displayName="Tipo de Comité" ma:format="Dropdown" ma:internalName="Tipo_x0020_de_x0020_Comit_x00e9_">
      <xsd:simpleType>
        <xsd:restriction base="dms:Choice">
          <xsd:enumeration value="Comité director"/>
          <xsd:enumeration value="Comité de seguimiento interno"/>
          <xsd:enumeration value="Comité de seguimiento general con proveedor"/>
          <xsd:enumeration value="Comité de seguimiento de operaciones"/>
          <xsd:enumeration value="Comité de seguimiento de diseño y transición"/>
        </xsd:restriction>
      </xsd:simpleType>
    </xsd:element>
    <xsd:element name="Tipo_x0020_de_x0020_informe" ma:index="13" ma:displayName="Tipo de informe" ma:format="Dropdown" ma:internalName="Tipo_x0020_de_x0020_informe">
      <xsd:simpleType>
        <xsd:restriction base="dms:Choice">
          <xsd:enumeration value="Presentación"/>
          <xsd:enumeration value="Acta"/>
          <xsd:enumeration value="Otros"/>
        </xsd:restriction>
      </xsd:simpleType>
    </xsd:element>
    <xsd:element name="Fecha_x0020_comit_x00e9_" ma:index="14" ma:displayName="Fecha comité" ma:format="DateOnly" ma:internalName="Fecha_x0020_comit_x00e9_">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RptLibraryForm</Display>
  <Edit>RptLibraryForm</Edit>
  <New>RptLibraryForm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portStatus xmlns="http://schemas.microsoft.com/sharepoint/v3">Final</ReportStatus>
    <ParentId xmlns="http://schemas.microsoft.com/sharepoint/v3" xsi:nil="true"/>
    <ReportDescription xmlns="http://schemas.microsoft.com/sharepoint/v3" xsi:nil="true"/>
    <ReportOwner xmlns="http://schemas.microsoft.com/sharepoint/v3">
      <UserInfo>
        <DisplayName/>
        <AccountId xsi:nil="true"/>
        <AccountType/>
      </UserInfo>
    </ReportOwner>
    <Fecha_x0020_comit_x00e9_ xmlns="28ab093a-a598-4d5e-ba43-fbecf63df659">2015-12-09T23:00:00+00:00</Fecha_x0020_comit_x00e9_>
    <Tipo_x0020_de_x0020_Comit_x00e9_ xmlns="28ab093a-a598-4d5e-ba43-fbecf63df659">Comité director</Tipo_x0020_de_x0020_Comit_x00e9_>
    <Tipo_x0020_de_x0020_informe xmlns="28ab093a-a598-4d5e-ba43-fbecf63df659">Presentación</Tipo_x0020_de_x0020_informe>
  </documentManagement>
</p:properties>
</file>

<file path=customXml/itemProps1.xml><?xml version="1.0" encoding="utf-8"?>
<ds:datastoreItem xmlns:ds="http://schemas.openxmlformats.org/officeDocument/2006/customXml" ds:itemID="{13962864-F6B3-4B9C-AD9E-F534411C77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8ab093a-a598-4d5e-ba43-fbecf63df65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B62F2FB-DA95-495B-B9F1-1635A7979094}">
  <ds:schemaRefs>
    <ds:schemaRef ds:uri="http://schemas.microsoft.com/sharepoint/v3/contenttype/forms"/>
  </ds:schemaRefs>
</ds:datastoreItem>
</file>

<file path=customXml/itemProps3.xml><?xml version="1.0" encoding="utf-8"?>
<ds:datastoreItem xmlns:ds="http://schemas.openxmlformats.org/officeDocument/2006/customXml" ds:itemID="{DDCED9F6-2972-4EBE-98CB-3D4C4D02313C}">
  <ds:schemaRefs>
    <ds:schemaRef ds:uri="http://schemas.microsoft.com/office/2006/metadata/properties"/>
    <ds:schemaRef ds:uri="http://schemas.microsoft.com/office/infopath/2007/PartnerControls"/>
    <ds:schemaRef ds:uri="http://schemas.microsoft.com/sharepoint/v3"/>
    <ds:schemaRef ds:uri="28ab093a-a598-4d5e-ba43-fbecf63df659"/>
  </ds:schemaRefs>
</ds:datastoreItem>
</file>

<file path=docProps/app.xml><?xml version="1.0" encoding="utf-8"?>
<Properties xmlns="http://schemas.openxmlformats.org/officeDocument/2006/extended-properties" xmlns:vt="http://schemas.openxmlformats.org/officeDocument/2006/docPropsVTypes">
  <Template/>
  <TotalTime>92842</TotalTime>
  <Words>3085</Words>
  <Application>Microsoft Office PowerPoint</Application>
  <PresentationFormat>Panorámica</PresentationFormat>
  <Paragraphs>456</Paragraphs>
  <Slides>39</Slides>
  <Notes>39</Notes>
  <HiddenSlides>0</HiddenSlides>
  <MMClips>0</MMClips>
  <ScaleCrop>false</ScaleCrop>
  <HeadingPairs>
    <vt:vector size="6" baseType="variant">
      <vt:variant>
        <vt:lpstr>Fuentes usadas</vt:lpstr>
      </vt:variant>
      <vt:variant>
        <vt:i4>8</vt:i4>
      </vt:variant>
      <vt:variant>
        <vt:lpstr>Tema</vt:lpstr>
      </vt:variant>
      <vt:variant>
        <vt:i4>3</vt:i4>
      </vt:variant>
      <vt:variant>
        <vt:lpstr>Títulos de diapositiva</vt:lpstr>
      </vt:variant>
      <vt:variant>
        <vt:i4>39</vt:i4>
      </vt:variant>
    </vt:vector>
  </HeadingPairs>
  <TitlesOfParts>
    <vt:vector size="50" baseType="lpstr">
      <vt:lpstr>ＭＳ Ｐゴシック</vt:lpstr>
      <vt:lpstr>ＭＳ Ｐゴシック</vt:lpstr>
      <vt:lpstr>-apple-system</vt:lpstr>
      <vt:lpstr>Arial</vt:lpstr>
      <vt:lpstr>Arial Narrow</vt:lpstr>
      <vt:lpstr>Calibri</vt:lpstr>
      <vt:lpstr>Courier New</vt:lpstr>
      <vt:lpstr>Wingdings</vt:lpstr>
      <vt:lpstr>1_Diseño personalizado</vt:lpstr>
      <vt:lpstr>2_Diseño personalizado</vt:lpstr>
      <vt:lpstr>3_Diseño personalizado</vt:lpstr>
      <vt:lpstr>Taller de Historias de Usuario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SAS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CD Lanzamiento Asistencial v3.3</dc:title>
  <dc:creator>Juan Lucas Retamar</dc:creator>
  <cp:lastModifiedBy>ALMAGRO CABRERA David</cp:lastModifiedBy>
  <cp:revision>1951</cp:revision>
  <cp:lastPrinted>2016-06-27T09:45:08Z</cp:lastPrinted>
  <dcterms:created xsi:type="dcterms:W3CDTF">2013-11-06T05:43:15Z</dcterms:created>
  <dcterms:modified xsi:type="dcterms:W3CDTF">2021-06-22T15:25:44Z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0x01010058DDEB47312E4967BFC1576B96E8C3D400D040727B7E6A8F40872A981BAF4720FB</vt:lpwstr>
  </property>
</Properties>
</file>