
<file path=[Content_Types].xml><?xml version="1.0" encoding="utf-8"?>
<Types xmlns="http://schemas.openxmlformats.org/package/2006/content-types">
  <Default Extension="png" ContentType="image/png"/>
  <Default Extension="tmp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5" r:id="rId4"/>
    <p:sldMasterId id="2147483673" r:id="rId5"/>
  </p:sldMasterIdLst>
  <p:notesMasterIdLst>
    <p:notesMasterId r:id="rId22"/>
  </p:notesMasterIdLst>
  <p:handoutMasterIdLst>
    <p:handoutMasterId r:id="rId23"/>
  </p:handoutMasterIdLst>
  <p:sldIdLst>
    <p:sldId id="305" r:id="rId6"/>
    <p:sldId id="363" r:id="rId7"/>
    <p:sldId id="362" r:id="rId8"/>
    <p:sldId id="396" r:id="rId9"/>
    <p:sldId id="397" r:id="rId10"/>
    <p:sldId id="398" r:id="rId11"/>
    <p:sldId id="380" r:id="rId12"/>
    <p:sldId id="384" r:id="rId13"/>
    <p:sldId id="399" r:id="rId14"/>
    <p:sldId id="400" r:id="rId15"/>
    <p:sldId id="381" r:id="rId16"/>
    <p:sldId id="401" r:id="rId17"/>
    <p:sldId id="402" r:id="rId18"/>
    <p:sldId id="403" r:id="rId19"/>
    <p:sldId id="404" r:id="rId20"/>
    <p:sldId id="374" r:id="rId21"/>
  </p:sldIdLst>
  <p:sldSz cx="12192000" cy="6858000"/>
  <p:notesSz cx="9872663" cy="14301788"/>
  <p:defaultTextStyle>
    <a:defPPr>
      <a:defRPr lang="es-E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1DA"/>
    <a:srgbClr val="E6E6E6"/>
    <a:srgbClr val="CD03A7"/>
    <a:srgbClr val="FDCFF4"/>
    <a:srgbClr val="E6E0EC"/>
    <a:srgbClr val="FFFFFF"/>
    <a:srgbClr val="FFFF99"/>
    <a:srgbClr val="000099"/>
    <a:srgbClr val="0938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7B52A73-9550-4F51-A403-7D487564B8EA}" v="70" dt="2019-10-23T10:34:11.11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53" autoAdjust="0"/>
    <p:restoredTop sz="94343" autoAdjust="0"/>
  </p:normalViewPr>
  <p:slideViewPr>
    <p:cSldViewPr snapToObjects="1">
      <p:cViewPr varScale="1">
        <p:scale>
          <a:sx n="69" d="100"/>
          <a:sy n="69" d="100"/>
        </p:scale>
        <p:origin x="888" y="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3854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 snapToObjects="1">
      <p:cViewPr varScale="1">
        <p:scale>
          <a:sx n="56" d="100"/>
          <a:sy n="56" d="100"/>
        </p:scale>
        <p:origin x="207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lván Rojas, Jose Luis" userId="ed4841ff-f0bc-4193-9015-c7b42daab052" providerId="ADAL" clId="{E7B52A73-9550-4F51-A403-7D487564B8EA}"/>
    <pc:docChg chg="undo custSel addSld delSld modSld">
      <pc:chgData name="Galván Rojas, Jose Luis" userId="ed4841ff-f0bc-4193-9015-c7b42daab052" providerId="ADAL" clId="{E7B52A73-9550-4F51-A403-7D487564B8EA}" dt="2019-10-23T10:37:36.828" v="5099" actId="20577"/>
      <pc:docMkLst>
        <pc:docMk/>
      </pc:docMkLst>
      <pc:sldChg chg="modNotesTx">
        <pc:chgData name="Galván Rojas, Jose Luis" userId="ed4841ff-f0bc-4193-9015-c7b42daab052" providerId="ADAL" clId="{E7B52A73-9550-4F51-A403-7D487564B8EA}" dt="2019-10-23T06:47:52.368" v="35" actId="20577"/>
        <pc:sldMkLst>
          <pc:docMk/>
          <pc:sldMk cId="2164356399" sldId="362"/>
        </pc:sldMkLst>
      </pc:sldChg>
      <pc:sldChg chg="addSp modSp modNotesTx">
        <pc:chgData name="Galván Rojas, Jose Luis" userId="ed4841ff-f0bc-4193-9015-c7b42daab052" providerId="ADAL" clId="{E7B52A73-9550-4F51-A403-7D487564B8EA}" dt="2019-10-23T06:57:15.413" v="193" actId="20577"/>
        <pc:sldMkLst>
          <pc:docMk/>
          <pc:sldMk cId="4102509458" sldId="363"/>
        </pc:sldMkLst>
        <pc:spChg chg="mod">
          <ac:chgData name="Galván Rojas, Jose Luis" userId="ed4841ff-f0bc-4193-9015-c7b42daab052" providerId="ADAL" clId="{E7B52A73-9550-4F51-A403-7D487564B8EA}" dt="2019-10-23T06:52:29.093" v="105" actId="20577"/>
          <ac:spMkLst>
            <pc:docMk/>
            <pc:sldMk cId="4102509458" sldId="363"/>
            <ac:spMk id="7" creationId="{D74BA12F-95C6-4C0F-ABCC-4C43C997BDCE}"/>
          </ac:spMkLst>
        </pc:spChg>
        <pc:spChg chg="add mod">
          <ac:chgData name="Galván Rojas, Jose Luis" userId="ed4841ff-f0bc-4193-9015-c7b42daab052" providerId="ADAL" clId="{E7B52A73-9550-4F51-A403-7D487564B8EA}" dt="2019-10-23T06:49:38.688" v="82" actId="1076"/>
          <ac:spMkLst>
            <pc:docMk/>
            <pc:sldMk cId="4102509458" sldId="363"/>
            <ac:spMk id="8" creationId="{60179D42-1BB8-445E-9887-0E4C46A348F0}"/>
          </ac:spMkLst>
        </pc:spChg>
        <pc:spChg chg="mod">
          <ac:chgData name="Galván Rojas, Jose Luis" userId="ed4841ff-f0bc-4193-9015-c7b42daab052" providerId="ADAL" clId="{E7B52A73-9550-4F51-A403-7D487564B8EA}" dt="2019-10-23T06:51:48.550" v="100" actId="20577"/>
          <ac:spMkLst>
            <pc:docMk/>
            <pc:sldMk cId="4102509458" sldId="363"/>
            <ac:spMk id="9" creationId="{F5E2DC4F-3757-764C-A05D-C36B27FA54B5}"/>
          </ac:spMkLst>
        </pc:spChg>
        <pc:spChg chg="add mod">
          <ac:chgData name="Galván Rojas, Jose Luis" userId="ed4841ff-f0bc-4193-9015-c7b42daab052" providerId="ADAL" clId="{E7B52A73-9550-4F51-A403-7D487564B8EA}" dt="2019-10-23T06:53:30.385" v="106" actId="1076"/>
          <ac:spMkLst>
            <pc:docMk/>
            <pc:sldMk cId="4102509458" sldId="363"/>
            <ac:spMk id="10" creationId="{B8E380AB-7E82-45EB-8291-3C0CBFDD3D7C}"/>
          </ac:spMkLst>
        </pc:spChg>
      </pc:sldChg>
      <pc:sldChg chg="del">
        <pc:chgData name="Galván Rojas, Jose Luis" userId="ed4841ff-f0bc-4193-9015-c7b42daab052" providerId="ADAL" clId="{E7B52A73-9550-4F51-A403-7D487564B8EA}" dt="2019-10-22T12:57:15.477" v="1" actId="2696"/>
        <pc:sldMkLst>
          <pc:docMk/>
          <pc:sldMk cId="1170676798" sldId="364"/>
        </pc:sldMkLst>
      </pc:sldChg>
      <pc:sldChg chg="addSp delSp modSp add modNotesTx">
        <pc:chgData name="Galván Rojas, Jose Luis" userId="ed4841ff-f0bc-4193-9015-c7b42daab052" providerId="ADAL" clId="{E7B52A73-9550-4F51-A403-7D487564B8EA}" dt="2019-10-23T09:50:44.180" v="2872" actId="6549"/>
        <pc:sldMkLst>
          <pc:docMk/>
          <pc:sldMk cId="2239530732" sldId="364"/>
        </pc:sldMkLst>
        <pc:spChg chg="add del mod">
          <ac:chgData name="Galván Rojas, Jose Luis" userId="ed4841ff-f0bc-4193-9015-c7b42daab052" providerId="ADAL" clId="{E7B52A73-9550-4F51-A403-7D487564B8EA}" dt="2019-10-23T07:01:31.529" v="239" actId="478"/>
          <ac:spMkLst>
            <pc:docMk/>
            <pc:sldMk cId="2239530732" sldId="364"/>
            <ac:spMk id="3" creationId="{1D3175A3-3837-46A2-96C3-356F116CA024}"/>
          </ac:spMkLst>
        </pc:spChg>
        <pc:spChg chg="mod">
          <ac:chgData name="Galván Rojas, Jose Luis" userId="ed4841ff-f0bc-4193-9015-c7b42daab052" providerId="ADAL" clId="{E7B52A73-9550-4F51-A403-7D487564B8EA}" dt="2019-10-23T07:01:02.756" v="233" actId="20577"/>
          <ac:spMkLst>
            <pc:docMk/>
            <pc:sldMk cId="2239530732" sldId="364"/>
            <ac:spMk id="6" creationId="{1B828EBC-B3D2-40D0-B229-D7BF173E6E41}"/>
          </ac:spMkLst>
        </pc:spChg>
        <pc:spChg chg="del">
          <ac:chgData name="Galván Rojas, Jose Luis" userId="ed4841ff-f0bc-4193-9015-c7b42daab052" providerId="ADAL" clId="{E7B52A73-9550-4F51-A403-7D487564B8EA}" dt="2019-10-23T07:01:26.217" v="236" actId="478"/>
          <ac:spMkLst>
            <pc:docMk/>
            <pc:sldMk cId="2239530732" sldId="364"/>
            <ac:spMk id="7" creationId="{D74BA12F-95C6-4C0F-ABCC-4C43C997BDCE}"/>
          </ac:spMkLst>
        </pc:spChg>
        <pc:spChg chg="del">
          <ac:chgData name="Galván Rojas, Jose Luis" userId="ed4841ff-f0bc-4193-9015-c7b42daab052" providerId="ADAL" clId="{E7B52A73-9550-4F51-A403-7D487564B8EA}" dt="2019-10-23T07:01:21.995" v="234" actId="478"/>
          <ac:spMkLst>
            <pc:docMk/>
            <pc:sldMk cId="2239530732" sldId="364"/>
            <ac:spMk id="8" creationId="{60179D42-1BB8-445E-9887-0E4C46A348F0}"/>
          </ac:spMkLst>
        </pc:spChg>
        <pc:spChg chg="del mod">
          <ac:chgData name="Galván Rojas, Jose Luis" userId="ed4841ff-f0bc-4193-9015-c7b42daab052" providerId="ADAL" clId="{E7B52A73-9550-4F51-A403-7D487564B8EA}" dt="2019-10-23T07:01:29.166" v="238" actId="478"/>
          <ac:spMkLst>
            <pc:docMk/>
            <pc:sldMk cId="2239530732" sldId="364"/>
            <ac:spMk id="9" creationId="{F5E2DC4F-3757-764C-A05D-C36B27FA54B5}"/>
          </ac:spMkLst>
        </pc:spChg>
        <pc:spChg chg="del">
          <ac:chgData name="Galván Rojas, Jose Luis" userId="ed4841ff-f0bc-4193-9015-c7b42daab052" providerId="ADAL" clId="{E7B52A73-9550-4F51-A403-7D487564B8EA}" dt="2019-10-23T07:01:24.067" v="235" actId="478"/>
          <ac:spMkLst>
            <pc:docMk/>
            <pc:sldMk cId="2239530732" sldId="364"/>
            <ac:spMk id="10" creationId="{B8E380AB-7E82-45EB-8291-3C0CBFDD3D7C}"/>
          </ac:spMkLst>
        </pc:spChg>
        <pc:spChg chg="add mod">
          <ac:chgData name="Galván Rojas, Jose Luis" userId="ed4841ff-f0bc-4193-9015-c7b42daab052" providerId="ADAL" clId="{E7B52A73-9550-4F51-A403-7D487564B8EA}" dt="2019-10-23T07:11:33.720" v="912" actId="14100"/>
          <ac:spMkLst>
            <pc:docMk/>
            <pc:sldMk cId="2239530732" sldId="364"/>
            <ac:spMk id="11" creationId="{599A4418-91EF-4491-BEA8-B767AD36E264}"/>
          </ac:spMkLst>
        </pc:spChg>
        <pc:spChg chg="add mod">
          <ac:chgData name="Galván Rojas, Jose Luis" userId="ed4841ff-f0bc-4193-9015-c7b42daab052" providerId="ADAL" clId="{E7B52A73-9550-4F51-A403-7D487564B8EA}" dt="2019-10-23T07:12:09.951" v="918" actId="113"/>
          <ac:spMkLst>
            <pc:docMk/>
            <pc:sldMk cId="2239530732" sldId="364"/>
            <ac:spMk id="13" creationId="{BE356034-A5D5-4FA8-968D-8DAA25E553F8}"/>
          </ac:spMkLst>
        </pc:spChg>
        <pc:picChg chg="add mod ord">
          <ac:chgData name="Galván Rojas, Jose Luis" userId="ed4841ff-f0bc-4193-9015-c7b42daab052" providerId="ADAL" clId="{E7B52A73-9550-4F51-A403-7D487564B8EA}" dt="2019-10-23T07:11:36.099" v="913" actId="1076"/>
          <ac:picMkLst>
            <pc:docMk/>
            <pc:sldMk cId="2239530732" sldId="364"/>
            <ac:picMk id="12" creationId="{5377D869-554A-4635-93CF-E026E2448DC2}"/>
          </ac:picMkLst>
        </pc:picChg>
      </pc:sldChg>
      <pc:sldChg chg="addSp delSp modSp add modNotesTx">
        <pc:chgData name="Galván Rojas, Jose Luis" userId="ed4841ff-f0bc-4193-9015-c7b42daab052" providerId="ADAL" clId="{E7B52A73-9550-4F51-A403-7D487564B8EA}" dt="2019-10-23T08:28:57.110" v="1379" actId="6549"/>
        <pc:sldMkLst>
          <pc:docMk/>
          <pc:sldMk cId="2950189274" sldId="365"/>
        </pc:sldMkLst>
        <pc:spChg chg="mod">
          <ac:chgData name="Galván Rojas, Jose Luis" userId="ed4841ff-f0bc-4193-9015-c7b42daab052" providerId="ADAL" clId="{E7B52A73-9550-4F51-A403-7D487564B8EA}" dt="2019-10-23T07:13:24.187" v="954" actId="20577"/>
          <ac:spMkLst>
            <pc:docMk/>
            <pc:sldMk cId="2950189274" sldId="365"/>
            <ac:spMk id="6" creationId="{1B828EBC-B3D2-40D0-B229-D7BF173E6E41}"/>
          </ac:spMkLst>
        </pc:spChg>
        <pc:spChg chg="del">
          <ac:chgData name="Galván Rojas, Jose Luis" userId="ed4841ff-f0bc-4193-9015-c7b42daab052" providerId="ADAL" clId="{E7B52A73-9550-4F51-A403-7D487564B8EA}" dt="2019-10-23T07:13:40.282" v="957" actId="478"/>
          <ac:spMkLst>
            <pc:docMk/>
            <pc:sldMk cId="2950189274" sldId="365"/>
            <ac:spMk id="7" creationId="{D74BA12F-95C6-4C0F-ABCC-4C43C997BDCE}"/>
          </ac:spMkLst>
        </pc:spChg>
        <pc:spChg chg="del">
          <ac:chgData name="Galván Rojas, Jose Luis" userId="ed4841ff-f0bc-4193-9015-c7b42daab052" providerId="ADAL" clId="{E7B52A73-9550-4F51-A403-7D487564B8EA}" dt="2019-10-23T07:13:29.391" v="955" actId="478"/>
          <ac:spMkLst>
            <pc:docMk/>
            <pc:sldMk cId="2950189274" sldId="365"/>
            <ac:spMk id="8" creationId="{60179D42-1BB8-445E-9887-0E4C46A348F0}"/>
          </ac:spMkLst>
        </pc:spChg>
        <pc:spChg chg="mod">
          <ac:chgData name="Galván Rojas, Jose Luis" userId="ed4841ff-f0bc-4193-9015-c7b42daab052" providerId="ADAL" clId="{E7B52A73-9550-4F51-A403-7D487564B8EA}" dt="2019-10-23T08:28:41.746" v="1375" actId="1076"/>
          <ac:spMkLst>
            <pc:docMk/>
            <pc:sldMk cId="2950189274" sldId="365"/>
            <ac:spMk id="9" creationId="{F5E2DC4F-3757-764C-A05D-C36B27FA54B5}"/>
          </ac:spMkLst>
        </pc:spChg>
        <pc:spChg chg="del">
          <ac:chgData name="Galván Rojas, Jose Luis" userId="ed4841ff-f0bc-4193-9015-c7b42daab052" providerId="ADAL" clId="{E7B52A73-9550-4F51-A403-7D487564B8EA}" dt="2019-10-23T07:13:38.614" v="956" actId="478"/>
          <ac:spMkLst>
            <pc:docMk/>
            <pc:sldMk cId="2950189274" sldId="365"/>
            <ac:spMk id="10" creationId="{B8E380AB-7E82-45EB-8291-3C0CBFDD3D7C}"/>
          </ac:spMkLst>
        </pc:spChg>
        <pc:picChg chg="add mod ord">
          <ac:chgData name="Galván Rojas, Jose Luis" userId="ed4841ff-f0bc-4193-9015-c7b42daab052" providerId="ADAL" clId="{E7B52A73-9550-4F51-A403-7D487564B8EA}" dt="2019-10-23T08:28:21.474" v="1372" actId="1076"/>
          <ac:picMkLst>
            <pc:docMk/>
            <pc:sldMk cId="2950189274" sldId="365"/>
            <ac:picMk id="3" creationId="{7B10BA1B-B19B-49E3-BF5D-CF588F86225C}"/>
          </ac:picMkLst>
        </pc:picChg>
      </pc:sldChg>
      <pc:sldChg chg="del">
        <pc:chgData name="Galván Rojas, Jose Luis" userId="ed4841ff-f0bc-4193-9015-c7b42daab052" providerId="ADAL" clId="{E7B52A73-9550-4F51-A403-7D487564B8EA}" dt="2019-10-22T12:57:16.631" v="2" actId="2696"/>
        <pc:sldMkLst>
          <pc:docMk/>
          <pc:sldMk cId="3681396790" sldId="365"/>
        </pc:sldMkLst>
      </pc:sldChg>
      <pc:sldChg chg="addSp delSp modSp add modNotesTx">
        <pc:chgData name="Galván Rojas, Jose Luis" userId="ed4841ff-f0bc-4193-9015-c7b42daab052" providerId="ADAL" clId="{E7B52A73-9550-4F51-A403-7D487564B8EA}" dt="2019-10-23T08:50:21.051" v="1785" actId="20577"/>
        <pc:sldMkLst>
          <pc:docMk/>
          <pc:sldMk cId="1633768804" sldId="366"/>
        </pc:sldMkLst>
        <pc:spChg chg="mod">
          <ac:chgData name="Galván Rojas, Jose Luis" userId="ed4841ff-f0bc-4193-9015-c7b42daab052" providerId="ADAL" clId="{E7B52A73-9550-4F51-A403-7D487564B8EA}" dt="2019-10-23T08:29:05.745" v="1393" actId="20577"/>
          <ac:spMkLst>
            <pc:docMk/>
            <pc:sldMk cId="1633768804" sldId="366"/>
            <ac:spMk id="6" creationId="{1B828EBC-B3D2-40D0-B229-D7BF173E6E41}"/>
          </ac:spMkLst>
        </pc:spChg>
        <pc:spChg chg="mod">
          <ac:chgData name="Galván Rojas, Jose Luis" userId="ed4841ff-f0bc-4193-9015-c7b42daab052" providerId="ADAL" clId="{E7B52A73-9550-4F51-A403-7D487564B8EA}" dt="2019-10-23T08:49:26.397" v="1774" actId="6549"/>
          <ac:spMkLst>
            <pc:docMk/>
            <pc:sldMk cId="1633768804" sldId="366"/>
            <ac:spMk id="9" creationId="{F5E2DC4F-3757-764C-A05D-C36B27FA54B5}"/>
          </ac:spMkLst>
        </pc:spChg>
        <pc:picChg chg="add del">
          <ac:chgData name="Galván Rojas, Jose Luis" userId="ed4841ff-f0bc-4193-9015-c7b42daab052" providerId="ADAL" clId="{E7B52A73-9550-4F51-A403-7D487564B8EA}" dt="2019-10-23T08:39:36.857" v="1612" actId="478"/>
          <ac:picMkLst>
            <pc:docMk/>
            <pc:sldMk cId="1633768804" sldId="366"/>
            <ac:picMk id="2" creationId="{6A8E6CF7-0D81-4098-ABD8-D5CAFE5893D8}"/>
          </ac:picMkLst>
        </pc:picChg>
        <pc:picChg chg="del">
          <ac:chgData name="Galván Rojas, Jose Luis" userId="ed4841ff-f0bc-4193-9015-c7b42daab052" providerId="ADAL" clId="{E7B52A73-9550-4F51-A403-7D487564B8EA}" dt="2019-10-23T08:39:26.430" v="1610" actId="478"/>
          <ac:picMkLst>
            <pc:docMk/>
            <pc:sldMk cId="1633768804" sldId="366"/>
            <ac:picMk id="3" creationId="{7B10BA1B-B19B-49E3-BF5D-CF588F86225C}"/>
          </ac:picMkLst>
        </pc:picChg>
        <pc:picChg chg="add mod">
          <ac:chgData name="Galván Rojas, Jose Luis" userId="ed4841ff-f0bc-4193-9015-c7b42daab052" providerId="ADAL" clId="{E7B52A73-9550-4F51-A403-7D487564B8EA}" dt="2019-10-23T08:39:54.734" v="1617" actId="1076"/>
          <ac:picMkLst>
            <pc:docMk/>
            <pc:sldMk cId="1633768804" sldId="366"/>
            <ac:picMk id="5" creationId="{D5FF2BF2-C924-4204-B5FC-C39A226F5DD4}"/>
          </ac:picMkLst>
        </pc:picChg>
      </pc:sldChg>
      <pc:sldChg chg="addSp delSp modSp add modNotesTx">
        <pc:chgData name="Galván Rojas, Jose Luis" userId="ed4841ff-f0bc-4193-9015-c7b42daab052" providerId="ADAL" clId="{E7B52A73-9550-4F51-A403-7D487564B8EA}" dt="2019-10-23T09:20:17.497" v="2243" actId="6549"/>
        <pc:sldMkLst>
          <pc:docMk/>
          <pc:sldMk cId="2065399202" sldId="367"/>
        </pc:sldMkLst>
        <pc:spChg chg="mod">
          <ac:chgData name="Galván Rojas, Jose Luis" userId="ed4841ff-f0bc-4193-9015-c7b42daab052" providerId="ADAL" clId="{E7B52A73-9550-4F51-A403-7D487564B8EA}" dt="2019-10-23T08:40:13.185" v="1637" actId="20577"/>
          <ac:spMkLst>
            <pc:docMk/>
            <pc:sldMk cId="2065399202" sldId="367"/>
            <ac:spMk id="6" creationId="{1B828EBC-B3D2-40D0-B229-D7BF173E6E41}"/>
          </ac:spMkLst>
        </pc:spChg>
        <pc:spChg chg="mod">
          <ac:chgData name="Galván Rojas, Jose Luis" userId="ed4841ff-f0bc-4193-9015-c7b42daab052" providerId="ADAL" clId="{E7B52A73-9550-4F51-A403-7D487564B8EA}" dt="2019-10-23T09:09:28.310" v="1889" actId="14100"/>
          <ac:spMkLst>
            <pc:docMk/>
            <pc:sldMk cId="2065399202" sldId="367"/>
            <ac:spMk id="9" creationId="{F5E2DC4F-3757-764C-A05D-C36B27FA54B5}"/>
          </ac:spMkLst>
        </pc:spChg>
        <pc:picChg chg="del">
          <ac:chgData name="Galván Rojas, Jose Luis" userId="ed4841ff-f0bc-4193-9015-c7b42daab052" providerId="ADAL" clId="{E7B52A73-9550-4F51-A403-7D487564B8EA}" dt="2019-10-23T09:09:15.628" v="1883" actId="478"/>
          <ac:picMkLst>
            <pc:docMk/>
            <pc:sldMk cId="2065399202" sldId="367"/>
            <ac:picMk id="3" creationId="{7B10BA1B-B19B-49E3-BF5D-CF588F86225C}"/>
          </ac:picMkLst>
        </pc:picChg>
        <pc:picChg chg="add del mod">
          <ac:chgData name="Galván Rojas, Jose Luis" userId="ed4841ff-f0bc-4193-9015-c7b42daab052" providerId="ADAL" clId="{E7B52A73-9550-4F51-A403-7D487564B8EA}" dt="2019-10-23T09:08:38.299" v="1882" actId="478"/>
          <ac:picMkLst>
            <pc:docMk/>
            <pc:sldMk cId="2065399202" sldId="367"/>
            <ac:picMk id="5" creationId="{CB02A0DB-5E18-4B49-A94D-3906D3720CA5}"/>
          </ac:picMkLst>
        </pc:picChg>
        <pc:picChg chg="add mod">
          <ac:chgData name="Galván Rojas, Jose Luis" userId="ed4841ff-f0bc-4193-9015-c7b42daab052" providerId="ADAL" clId="{E7B52A73-9550-4F51-A403-7D487564B8EA}" dt="2019-10-23T09:09:19.538" v="1888" actId="1076"/>
          <ac:picMkLst>
            <pc:docMk/>
            <pc:sldMk cId="2065399202" sldId="367"/>
            <ac:picMk id="8" creationId="{5FD6407B-DC35-49B8-9080-F1FE7DD795F2}"/>
          </ac:picMkLst>
        </pc:picChg>
      </pc:sldChg>
      <pc:sldChg chg="addSp delSp modSp add modNotesTx">
        <pc:chgData name="Galván Rojas, Jose Luis" userId="ed4841ff-f0bc-4193-9015-c7b42daab052" providerId="ADAL" clId="{E7B52A73-9550-4F51-A403-7D487564B8EA}" dt="2019-10-23T09:20:20.009" v="2244" actId="6549"/>
        <pc:sldMkLst>
          <pc:docMk/>
          <pc:sldMk cId="3354588075" sldId="368"/>
        </pc:sldMkLst>
        <pc:spChg chg="mod">
          <ac:chgData name="Galván Rojas, Jose Luis" userId="ed4841ff-f0bc-4193-9015-c7b42daab052" providerId="ADAL" clId="{E7B52A73-9550-4F51-A403-7D487564B8EA}" dt="2019-10-23T09:09:41.617" v="1906" actId="20577"/>
          <ac:spMkLst>
            <pc:docMk/>
            <pc:sldMk cId="3354588075" sldId="368"/>
            <ac:spMk id="6" creationId="{1B828EBC-B3D2-40D0-B229-D7BF173E6E41}"/>
          </ac:spMkLst>
        </pc:spChg>
        <pc:spChg chg="mod">
          <ac:chgData name="Galván Rojas, Jose Luis" userId="ed4841ff-f0bc-4193-9015-c7b42daab052" providerId="ADAL" clId="{E7B52A73-9550-4F51-A403-7D487564B8EA}" dt="2019-10-23T09:16:51.164" v="2221" actId="20577"/>
          <ac:spMkLst>
            <pc:docMk/>
            <pc:sldMk cId="3354588075" sldId="368"/>
            <ac:spMk id="9" creationId="{F5E2DC4F-3757-764C-A05D-C36B27FA54B5}"/>
          </ac:spMkLst>
        </pc:spChg>
        <pc:picChg chg="add del mod">
          <ac:chgData name="Galván Rojas, Jose Luis" userId="ed4841ff-f0bc-4193-9015-c7b42daab052" providerId="ADAL" clId="{E7B52A73-9550-4F51-A403-7D487564B8EA}" dt="2019-10-23T09:17:34.320" v="2224" actId="478"/>
          <ac:picMkLst>
            <pc:docMk/>
            <pc:sldMk cId="3354588075" sldId="368"/>
            <ac:picMk id="3" creationId="{987A42DA-3E88-4900-A904-D1F53883602B}"/>
          </ac:picMkLst>
        </pc:picChg>
        <pc:picChg chg="add del mod">
          <ac:chgData name="Galván Rojas, Jose Luis" userId="ed4841ff-f0bc-4193-9015-c7b42daab052" providerId="ADAL" clId="{E7B52A73-9550-4F51-A403-7D487564B8EA}" dt="2019-10-23T09:17:47.820" v="2226" actId="478"/>
          <ac:picMkLst>
            <pc:docMk/>
            <pc:sldMk cId="3354588075" sldId="368"/>
            <ac:picMk id="7" creationId="{4AC2D036-49FE-4A1E-905E-E274B99E05E0}"/>
          </ac:picMkLst>
        </pc:picChg>
        <pc:picChg chg="del">
          <ac:chgData name="Galván Rojas, Jose Luis" userId="ed4841ff-f0bc-4193-9015-c7b42daab052" providerId="ADAL" clId="{E7B52A73-9550-4F51-A403-7D487564B8EA}" dt="2019-10-23T09:17:31.569" v="2222" actId="478"/>
          <ac:picMkLst>
            <pc:docMk/>
            <pc:sldMk cId="3354588075" sldId="368"/>
            <ac:picMk id="8" creationId="{5FD6407B-DC35-49B8-9080-F1FE7DD795F2}"/>
          </ac:picMkLst>
        </pc:picChg>
        <pc:picChg chg="add del mod">
          <ac:chgData name="Galván Rojas, Jose Luis" userId="ed4841ff-f0bc-4193-9015-c7b42daab052" providerId="ADAL" clId="{E7B52A73-9550-4F51-A403-7D487564B8EA}" dt="2019-10-23T09:18:16.280" v="2228" actId="478"/>
          <ac:picMkLst>
            <pc:docMk/>
            <pc:sldMk cId="3354588075" sldId="368"/>
            <ac:picMk id="11" creationId="{F4E341AA-9C6D-45A9-ABFF-FECC9FC0F41C}"/>
          </ac:picMkLst>
        </pc:picChg>
        <pc:picChg chg="add del mod">
          <ac:chgData name="Galván Rojas, Jose Luis" userId="ed4841ff-f0bc-4193-9015-c7b42daab052" providerId="ADAL" clId="{E7B52A73-9550-4F51-A403-7D487564B8EA}" dt="2019-10-23T09:18:45.426" v="2231" actId="478"/>
          <ac:picMkLst>
            <pc:docMk/>
            <pc:sldMk cId="3354588075" sldId="368"/>
            <ac:picMk id="13" creationId="{AF708EAC-C51F-41E3-9FB8-82057B91F65E}"/>
          </ac:picMkLst>
        </pc:picChg>
        <pc:picChg chg="add del mod">
          <ac:chgData name="Galván Rojas, Jose Luis" userId="ed4841ff-f0bc-4193-9015-c7b42daab052" providerId="ADAL" clId="{E7B52A73-9550-4F51-A403-7D487564B8EA}" dt="2019-10-23T09:18:56.754" v="2233" actId="478"/>
          <ac:picMkLst>
            <pc:docMk/>
            <pc:sldMk cId="3354588075" sldId="368"/>
            <ac:picMk id="15" creationId="{CA259244-D200-42E2-834F-504AA06B5EAE}"/>
          </ac:picMkLst>
        </pc:picChg>
        <pc:picChg chg="add mod">
          <ac:chgData name="Galván Rojas, Jose Luis" userId="ed4841ff-f0bc-4193-9015-c7b42daab052" providerId="ADAL" clId="{E7B52A73-9550-4F51-A403-7D487564B8EA}" dt="2019-10-23T09:19:49.205" v="2239" actId="1076"/>
          <ac:picMkLst>
            <pc:docMk/>
            <pc:sldMk cId="3354588075" sldId="368"/>
            <ac:picMk id="17" creationId="{ADDD8C1B-0B0E-406D-8895-97CB8CBD9698}"/>
          </ac:picMkLst>
        </pc:picChg>
      </pc:sldChg>
      <pc:sldChg chg="addSp delSp modSp add modNotesTx">
        <pc:chgData name="Galván Rojas, Jose Luis" userId="ed4841ff-f0bc-4193-9015-c7b42daab052" providerId="ADAL" clId="{E7B52A73-9550-4F51-A403-7D487564B8EA}" dt="2019-10-23T10:20:47.905" v="3495" actId="1076"/>
        <pc:sldMkLst>
          <pc:docMk/>
          <pc:sldMk cId="4042321162" sldId="369"/>
        </pc:sldMkLst>
        <pc:spChg chg="mod">
          <ac:chgData name="Galván Rojas, Jose Luis" userId="ed4841ff-f0bc-4193-9015-c7b42daab052" providerId="ADAL" clId="{E7B52A73-9550-4F51-A403-7D487564B8EA}" dt="2019-10-23T09:20:55.024" v="2273" actId="20577"/>
          <ac:spMkLst>
            <pc:docMk/>
            <pc:sldMk cId="4042321162" sldId="369"/>
            <ac:spMk id="6" creationId="{1B828EBC-B3D2-40D0-B229-D7BF173E6E41}"/>
          </ac:spMkLst>
        </pc:spChg>
        <pc:spChg chg="mod">
          <ac:chgData name="Galván Rojas, Jose Luis" userId="ed4841ff-f0bc-4193-9015-c7b42daab052" providerId="ADAL" clId="{E7B52A73-9550-4F51-A403-7D487564B8EA}" dt="2019-10-23T10:20:39.786" v="3493" actId="14100"/>
          <ac:spMkLst>
            <pc:docMk/>
            <pc:sldMk cId="4042321162" sldId="369"/>
            <ac:spMk id="9" creationId="{F5E2DC4F-3757-764C-A05D-C36B27FA54B5}"/>
          </ac:spMkLst>
        </pc:spChg>
        <pc:picChg chg="add mod ord">
          <ac:chgData name="Galván Rojas, Jose Luis" userId="ed4841ff-f0bc-4193-9015-c7b42daab052" providerId="ADAL" clId="{E7B52A73-9550-4F51-A403-7D487564B8EA}" dt="2019-10-23T10:20:47.905" v="3495" actId="1076"/>
          <ac:picMkLst>
            <pc:docMk/>
            <pc:sldMk cId="4042321162" sldId="369"/>
            <ac:picMk id="3" creationId="{1D0242A5-8F38-49CE-841E-4573E89B69A5}"/>
          </ac:picMkLst>
        </pc:picChg>
        <pc:picChg chg="del">
          <ac:chgData name="Galván Rojas, Jose Luis" userId="ed4841ff-f0bc-4193-9015-c7b42daab052" providerId="ADAL" clId="{E7B52A73-9550-4F51-A403-7D487564B8EA}" dt="2019-10-23T09:21:57.244" v="2274" actId="478"/>
          <ac:picMkLst>
            <pc:docMk/>
            <pc:sldMk cId="4042321162" sldId="369"/>
            <ac:picMk id="17" creationId="{ADDD8C1B-0B0E-406D-8895-97CB8CBD9698}"/>
          </ac:picMkLst>
        </pc:picChg>
      </pc:sldChg>
      <pc:sldChg chg="addSp delSp modSp add">
        <pc:chgData name="Galván Rojas, Jose Luis" userId="ed4841ff-f0bc-4193-9015-c7b42daab052" providerId="ADAL" clId="{E7B52A73-9550-4F51-A403-7D487564B8EA}" dt="2019-10-23T10:26:44.224" v="3808" actId="20577"/>
        <pc:sldMkLst>
          <pc:docMk/>
          <pc:sldMk cId="107650148" sldId="370"/>
        </pc:sldMkLst>
        <pc:spChg chg="mod">
          <ac:chgData name="Galván Rojas, Jose Luis" userId="ed4841ff-f0bc-4193-9015-c7b42daab052" providerId="ADAL" clId="{E7B52A73-9550-4F51-A403-7D487564B8EA}" dt="2019-10-23T09:23:18.495" v="2350" actId="20577"/>
          <ac:spMkLst>
            <pc:docMk/>
            <pc:sldMk cId="107650148" sldId="370"/>
            <ac:spMk id="6" creationId="{1B828EBC-B3D2-40D0-B229-D7BF173E6E41}"/>
          </ac:spMkLst>
        </pc:spChg>
        <pc:spChg chg="mod">
          <ac:chgData name="Galván Rojas, Jose Luis" userId="ed4841ff-f0bc-4193-9015-c7b42daab052" providerId="ADAL" clId="{E7B52A73-9550-4F51-A403-7D487564B8EA}" dt="2019-10-23T10:26:44.224" v="3808" actId="20577"/>
          <ac:spMkLst>
            <pc:docMk/>
            <pc:sldMk cId="107650148" sldId="370"/>
            <ac:spMk id="9" creationId="{F5E2DC4F-3757-764C-A05D-C36B27FA54B5}"/>
          </ac:spMkLst>
        </pc:spChg>
        <pc:picChg chg="del">
          <ac:chgData name="Galván Rojas, Jose Luis" userId="ed4841ff-f0bc-4193-9015-c7b42daab052" providerId="ADAL" clId="{E7B52A73-9550-4F51-A403-7D487564B8EA}" dt="2019-10-23T09:24:33.842" v="2356" actId="478"/>
          <ac:picMkLst>
            <pc:docMk/>
            <pc:sldMk cId="107650148" sldId="370"/>
            <ac:picMk id="3" creationId="{1D0242A5-8F38-49CE-841E-4573E89B69A5}"/>
          </ac:picMkLst>
        </pc:picChg>
        <pc:picChg chg="add del mod">
          <ac:chgData name="Galván Rojas, Jose Luis" userId="ed4841ff-f0bc-4193-9015-c7b42daab052" providerId="ADAL" clId="{E7B52A73-9550-4F51-A403-7D487564B8EA}" dt="2019-10-23T09:24:09.212" v="2355" actId="478"/>
          <ac:picMkLst>
            <pc:docMk/>
            <pc:sldMk cId="107650148" sldId="370"/>
            <ac:picMk id="5" creationId="{C59FDC54-4371-4DAB-A564-8EF90E6648D1}"/>
          </ac:picMkLst>
        </pc:picChg>
        <pc:picChg chg="add mod">
          <ac:chgData name="Galván Rojas, Jose Luis" userId="ed4841ff-f0bc-4193-9015-c7b42daab052" providerId="ADAL" clId="{E7B52A73-9550-4F51-A403-7D487564B8EA}" dt="2019-10-23T09:24:42.847" v="2362" actId="1076"/>
          <ac:picMkLst>
            <pc:docMk/>
            <pc:sldMk cId="107650148" sldId="370"/>
            <ac:picMk id="1026" creationId="{CDAD41F3-AF34-4672-9FB7-20AC1CB01E29}"/>
          </ac:picMkLst>
        </pc:picChg>
      </pc:sldChg>
      <pc:sldChg chg="modSp add del">
        <pc:chgData name="Galván Rojas, Jose Luis" userId="ed4841ff-f0bc-4193-9015-c7b42daab052" providerId="ADAL" clId="{E7B52A73-9550-4F51-A403-7D487564B8EA}" dt="2019-10-23T09:23:07.184" v="2325" actId="2696"/>
        <pc:sldMkLst>
          <pc:docMk/>
          <pc:sldMk cId="1704092340" sldId="370"/>
        </pc:sldMkLst>
        <pc:spChg chg="mod">
          <ac:chgData name="Galván Rojas, Jose Luis" userId="ed4841ff-f0bc-4193-9015-c7b42daab052" providerId="ADAL" clId="{E7B52A73-9550-4F51-A403-7D487564B8EA}" dt="2019-10-23T09:22:59.122" v="2324" actId="20577"/>
          <ac:spMkLst>
            <pc:docMk/>
            <pc:sldMk cId="1704092340" sldId="370"/>
            <ac:spMk id="6" creationId="{1B828EBC-B3D2-40D0-B229-D7BF173E6E41}"/>
          </ac:spMkLst>
        </pc:spChg>
      </pc:sldChg>
      <pc:sldChg chg="add del">
        <pc:chgData name="Galván Rojas, Jose Luis" userId="ed4841ff-f0bc-4193-9015-c7b42daab052" providerId="ADAL" clId="{E7B52A73-9550-4F51-A403-7D487564B8EA}" dt="2019-10-23T09:23:08.120" v="2326" actId="2696"/>
        <pc:sldMkLst>
          <pc:docMk/>
          <pc:sldMk cId="183301947" sldId="371"/>
        </pc:sldMkLst>
      </pc:sldChg>
      <pc:sldChg chg="addSp delSp modSp add">
        <pc:chgData name="Galván Rojas, Jose Luis" userId="ed4841ff-f0bc-4193-9015-c7b42daab052" providerId="ADAL" clId="{E7B52A73-9550-4F51-A403-7D487564B8EA}" dt="2019-10-23T10:29:14.084" v="4127" actId="14100"/>
        <pc:sldMkLst>
          <pc:docMk/>
          <pc:sldMk cId="478743324" sldId="371"/>
        </pc:sldMkLst>
        <pc:spChg chg="mod">
          <ac:chgData name="Galván Rojas, Jose Luis" userId="ed4841ff-f0bc-4193-9015-c7b42daab052" providerId="ADAL" clId="{E7B52A73-9550-4F51-A403-7D487564B8EA}" dt="2019-10-23T09:25:14.959" v="2395" actId="20577"/>
          <ac:spMkLst>
            <pc:docMk/>
            <pc:sldMk cId="478743324" sldId="371"/>
            <ac:spMk id="6" creationId="{1B828EBC-B3D2-40D0-B229-D7BF173E6E41}"/>
          </ac:spMkLst>
        </pc:spChg>
        <pc:spChg chg="mod">
          <ac:chgData name="Galván Rojas, Jose Luis" userId="ed4841ff-f0bc-4193-9015-c7b42daab052" providerId="ADAL" clId="{E7B52A73-9550-4F51-A403-7D487564B8EA}" dt="2019-10-23T10:29:14.084" v="4127" actId="14100"/>
          <ac:spMkLst>
            <pc:docMk/>
            <pc:sldMk cId="478743324" sldId="371"/>
            <ac:spMk id="9" creationId="{F5E2DC4F-3757-764C-A05D-C36B27FA54B5}"/>
          </ac:spMkLst>
        </pc:spChg>
        <pc:picChg chg="add mod">
          <ac:chgData name="Galván Rojas, Jose Luis" userId="ed4841ff-f0bc-4193-9015-c7b42daab052" providerId="ADAL" clId="{E7B52A73-9550-4F51-A403-7D487564B8EA}" dt="2019-10-23T10:29:10.468" v="4126" actId="1076"/>
          <ac:picMkLst>
            <pc:docMk/>
            <pc:sldMk cId="478743324" sldId="371"/>
            <ac:picMk id="3" creationId="{A605690A-E50E-4F58-AEFD-A89AE768C05C}"/>
          </ac:picMkLst>
        </pc:picChg>
        <pc:picChg chg="del">
          <ac:chgData name="Galván Rojas, Jose Luis" userId="ed4841ff-f0bc-4193-9015-c7b42daab052" providerId="ADAL" clId="{E7B52A73-9550-4F51-A403-7D487564B8EA}" dt="2019-10-23T09:25:17.368" v="2396" actId="478"/>
          <ac:picMkLst>
            <pc:docMk/>
            <pc:sldMk cId="478743324" sldId="371"/>
            <ac:picMk id="1026" creationId="{CDAD41F3-AF34-4672-9FB7-20AC1CB01E29}"/>
          </ac:picMkLst>
        </pc:picChg>
      </pc:sldChg>
      <pc:sldChg chg="addSp delSp modSp add">
        <pc:chgData name="Galván Rojas, Jose Luis" userId="ed4841ff-f0bc-4193-9015-c7b42daab052" providerId="ADAL" clId="{E7B52A73-9550-4F51-A403-7D487564B8EA}" dt="2019-10-23T10:34:03.065" v="4466" actId="20577"/>
        <pc:sldMkLst>
          <pc:docMk/>
          <pc:sldMk cId="455057150" sldId="372"/>
        </pc:sldMkLst>
        <pc:spChg chg="mod">
          <ac:chgData name="Galván Rojas, Jose Luis" userId="ed4841ff-f0bc-4193-9015-c7b42daab052" providerId="ADAL" clId="{E7B52A73-9550-4F51-A403-7D487564B8EA}" dt="2019-10-23T09:27:11.658" v="2424" actId="20577"/>
          <ac:spMkLst>
            <pc:docMk/>
            <pc:sldMk cId="455057150" sldId="372"/>
            <ac:spMk id="6" creationId="{1B828EBC-B3D2-40D0-B229-D7BF173E6E41}"/>
          </ac:spMkLst>
        </pc:spChg>
        <pc:spChg chg="mod">
          <ac:chgData name="Galván Rojas, Jose Luis" userId="ed4841ff-f0bc-4193-9015-c7b42daab052" providerId="ADAL" clId="{E7B52A73-9550-4F51-A403-7D487564B8EA}" dt="2019-10-23T10:34:03.065" v="4466" actId="20577"/>
          <ac:spMkLst>
            <pc:docMk/>
            <pc:sldMk cId="455057150" sldId="372"/>
            <ac:spMk id="9" creationId="{F5E2DC4F-3757-764C-A05D-C36B27FA54B5}"/>
          </ac:spMkLst>
        </pc:spChg>
        <pc:picChg chg="del">
          <ac:chgData name="Galván Rojas, Jose Luis" userId="ed4841ff-f0bc-4193-9015-c7b42daab052" providerId="ADAL" clId="{E7B52A73-9550-4F51-A403-7D487564B8EA}" dt="2019-10-23T09:27:29.489" v="2425" actId="478"/>
          <ac:picMkLst>
            <pc:docMk/>
            <pc:sldMk cId="455057150" sldId="372"/>
            <ac:picMk id="3" creationId="{A605690A-E50E-4F58-AEFD-A89AE768C05C}"/>
          </ac:picMkLst>
        </pc:picChg>
        <pc:picChg chg="add mod">
          <ac:chgData name="Galván Rojas, Jose Luis" userId="ed4841ff-f0bc-4193-9015-c7b42daab052" providerId="ADAL" clId="{E7B52A73-9550-4F51-A403-7D487564B8EA}" dt="2019-10-23T09:27:35.193" v="2431" actId="1076"/>
          <ac:picMkLst>
            <pc:docMk/>
            <pc:sldMk cId="455057150" sldId="372"/>
            <ac:picMk id="5" creationId="{89DCB49E-EAF7-4884-BD2F-4C569DAE48F5}"/>
          </ac:picMkLst>
        </pc:picChg>
      </pc:sldChg>
      <pc:sldChg chg="addSp delSp modSp add">
        <pc:chgData name="Galván Rojas, Jose Luis" userId="ed4841ff-f0bc-4193-9015-c7b42daab052" providerId="ADAL" clId="{E7B52A73-9550-4F51-A403-7D487564B8EA}" dt="2019-10-23T10:37:36.828" v="5099" actId="20577"/>
        <pc:sldMkLst>
          <pc:docMk/>
          <pc:sldMk cId="3325227930" sldId="373"/>
        </pc:sldMkLst>
        <pc:spChg chg="add mod">
          <ac:chgData name="Galván Rojas, Jose Luis" userId="ed4841ff-f0bc-4193-9015-c7b42daab052" providerId="ADAL" clId="{E7B52A73-9550-4F51-A403-7D487564B8EA}" dt="2019-10-23T10:37:36.828" v="5099" actId="20577"/>
          <ac:spMkLst>
            <pc:docMk/>
            <pc:sldMk cId="3325227930" sldId="373"/>
            <ac:spMk id="5" creationId="{9BB3D784-4382-4CEF-BC74-F02C5A07AF21}"/>
          </ac:spMkLst>
        </pc:spChg>
        <pc:spChg chg="mod">
          <ac:chgData name="Galván Rojas, Jose Luis" userId="ed4841ff-f0bc-4193-9015-c7b42daab052" providerId="ADAL" clId="{E7B52A73-9550-4F51-A403-7D487564B8EA}" dt="2019-10-23T09:27:53.347" v="2446" actId="6549"/>
          <ac:spMkLst>
            <pc:docMk/>
            <pc:sldMk cId="3325227930" sldId="373"/>
            <ac:spMk id="6" creationId="{1B828EBC-B3D2-40D0-B229-D7BF173E6E41}"/>
          </ac:spMkLst>
        </pc:spChg>
        <pc:spChg chg="del mod">
          <ac:chgData name="Galván Rojas, Jose Luis" userId="ed4841ff-f0bc-4193-9015-c7b42daab052" providerId="ADAL" clId="{E7B52A73-9550-4F51-A403-7D487564B8EA}" dt="2019-10-23T09:50:58.012" v="2873" actId="478"/>
          <ac:spMkLst>
            <pc:docMk/>
            <pc:sldMk cId="3325227930" sldId="373"/>
            <ac:spMk id="9" creationId="{F5E2DC4F-3757-764C-A05D-C36B27FA54B5}"/>
          </ac:spMkLst>
        </pc:spChg>
        <pc:picChg chg="del">
          <ac:chgData name="Galván Rojas, Jose Luis" userId="ed4841ff-f0bc-4193-9015-c7b42daab052" providerId="ADAL" clId="{E7B52A73-9550-4F51-A403-7D487564B8EA}" dt="2019-10-23T09:38:50.487" v="2456" actId="478"/>
          <ac:picMkLst>
            <pc:docMk/>
            <pc:sldMk cId="3325227930" sldId="373"/>
            <ac:picMk id="5" creationId="{89DCB49E-EAF7-4884-BD2F-4C569DAE48F5}"/>
          </ac:picMkLst>
        </pc:picChg>
      </pc:sldChg>
      <pc:sldChg chg="addSp delSp modSp add">
        <pc:chgData name="Galván Rojas, Jose Luis" userId="ed4841ff-f0bc-4193-9015-c7b42daab052" providerId="ADAL" clId="{E7B52A73-9550-4F51-A403-7D487564B8EA}" dt="2019-10-23T09:51:03.735" v="2874" actId="1076"/>
        <pc:sldMkLst>
          <pc:docMk/>
          <pc:sldMk cId="1301013003" sldId="374"/>
        </pc:sldMkLst>
        <pc:spChg chg="add del mod">
          <ac:chgData name="Galván Rojas, Jose Luis" userId="ed4841ff-f0bc-4193-9015-c7b42daab052" providerId="ADAL" clId="{E7B52A73-9550-4F51-A403-7D487564B8EA}" dt="2019-10-23T09:28:06.818" v="2449" actId="478"/>
          <ac:spMkLst>
            <pc:docMk/>
            <pc:sldMk cId="1301013003" sldId="374"/>
            <ac:spMk id="3" creationId="{BD031E0D-135D-4A72-8666-8072873D51B5}"/>
          </ac:spMkLst>
        </pc:spChg>
        <pc:spChg chg="del">
          <ac:chgData name="Galván Rojas, Jose Luis" userId="ed4841ff-f0bc-4193-9015-c7b42daab052" providerId="ADAL" clId="{E7B52A73-9550-4F51-A403-7D487564B8EA}" dt="2019-10-23T09:28:05.560" v="2448" actId="478"/>
          <ac:spMkLst>
            <pc:docMk/>
            <pc:sldMk cId="1301013003" sldId="374"/>
            <ac:spMk id="6147" creationId="{00000000-0000-0000-0000-000000000000}"/>
          </ac:spMkLst>
        </pc:spChg>
        <pc:picChg chg="add mod">
          <ac:chgData name="Galván Rojas, Jose Luis" userId="ed4841ff-f0bc-4193-9015-c7b42daab052" providerId="ADAL" clId="{E7B52A73-9550-4F51-A403-7D487564B8EA}" dt="2019-10-23T09:51:03.735" v="2874" actId="1076"/>
          <ac:picMkLst>
            <pc:docMk/>
            <pc:sldMk cId="1301013003" sldId="374"/>
            <ac:picMk id="6" creationId="{DDEF3C45-449A-46D8-965D-DDC3EC863DE4}"/>
          </ac:picMkLst>
        </pc:picChg>
      </pc:sldChg>
      <pc:sldChg chg="delSp modSp add modNotesTx">
        <pc:chgData name="Galván Rojas, Jose Luis" userId="ed4841ff-f0bc-4193-9015-c7b42daab052" providerId="ADAL" clId="{E7B52A73-9550-4F51-A403-7D487564B8EA}" dt="2019-10-23T10:10:23.625" v="2945" actId="20577"/>
        <pc:sldMkLst>
          <pc:docMk/>
          <pc:sldMk cId="29107769" sldId="375"/>
        </pc:sldMkLst>
        <pc:spChg chg="mod">
          <ac:chgData name="Galván Rojas, Jose Luis" userId="ed4841ff-f0bc-4193-9015-c7b42daab052" providerId="ADAL" clId="{E7B52A73-9550-4F51-A403-7D487564B8EA}" dt="2019-10-23T09:39:38.343" v="2480" actId="20577"/>
          <ac:spMkLst>
            <pc:docMk/>
            <pc:sldMk cId="29107769" sldId="375"/>
            <ac:spMk id="6" creationId="{1B828EBC-B3D2-40D0-B229-D7BF173E6E41}"/>
          </ac:spMkLst>
        </pc:spChg>
        <pc:spChg chg="del">
          <ac:chgData name="Galván Rojas, Jose Luis" userId="ed4841ff-f0bc-4193-9015-c7b42daab052" providerId="ADAL" clId="{E7B52A73-9550-4F51-A403-7D487564B8EA}" dt="2019-10-23T09:39:44.905" v="2482" actId="478"/>
          <ac:spMkLst>
            <pc:docMk/>
            <pc:sldMk cId="29107769" sldId="375"/>
            <ac:spMk id="7" creationId="{D74BA12F-95C6-4C0F-ABCC-4C43C997BDCE}"/>
          </ac:spMkLst>
        </pc:spChg>
        <pc:spChg chg="del">
          <ac:chgData name="Galván Rojas, Jose Luis" userId="ed4841ff-f0bc-4193-9015-c7b42daab052" providerId="ADAL" clId="{E7B52A73-9550-4F51-A403-7D487564B8EA}" dt="2019-10-23T09:39:48.839" v="2483" actId="478"/>
          <ac:spMkLst>
            <pc:docMk/>
            <pc:sldMk cId="29107769" sldId="375"/>
            <ac:spMk id="8" creationId="{60179D42-1BB8-445E-9887-0E4C46A348F0}"/>
          </ac:spMkLst>
        </pc:spChg>
        <pc:spChg chg="mod">
          <ac:chgData name="Galván Rojas, Jose Luis" userId="ed4841ff-f0bc-4193-9015-c7b42daab052" providerId="ADAL" clId="{E7B52A73-9550-4F51-A403-7D487564B8EA}" dt="2019-10-23T10:10:23.625" v="2945" actId="20577"/>
          <ac:spMkLst>
            <pc:docMk/>
            <pc:sldMk cId="29107769" sldId="375"/>
            <ac:spMk id="9" creationId="{F5E2DC4F-3757-764C-A05D-C36B27FA54B5}"/>
          </ac:spMkLst>
        </pc:spChg>
        <pc:spChg chg="del">
          <ac:chgData name="Galván Rojas, Jose Luis" userId="ed4841ff-f0bc-4193-9015-c7b42daab052" providerId="ADAL" clId="{E7B52A73-9550-4F51-A403-7D487564B8EA}" dt="2019-10-23T09:39:43.631" v="2481" actId="478"/>
          <ac:spMkLst>
            <pc:docMk/>
            <pc:sldMk cId="29107769" sldId="375"/>
            <ac:spMk id="10" creationId="{B8E380AB-7E82-45EB-8291-3C0CBFDD3D7C}"/>
          </ac:spMkLst>
        </pc:spChg>
      </pc:sldChg>
    </pc:docChg>
  </pc:docChgLst>
  <pc:docChgLst>
    <pc:chgData name="Galván Rojas, Jose Luis" userId="ed4841ff-f0bc-4193-9015-c7b42daab052" providerId="ADAL" clId="{B61D63AE-970A-4BBE-9303-F40A485EEC4F}"/>
    <pc:docChg chg="undo custSel addSld modSld">
      <pc:chgData name="Galván Rojas, Jose Luis" userId="ed4841ff-f0bc-4193-9015-c7b42daab052" providerId="ADAL" clId="{B61D63AE-970A-4BBE-9303-F40A485EEC4F}" dt="2019-10-22T10:24:25.566" v="1202" actId="20577"/>
      <pc:docMkLst>
        <pc:docMk/>
      </pc:docMkLst>
      <pc:sldChg chg="addSp delSp modSp modNotesTx">
        <pc:chgData name="Galván Rojas, Jose Luis" userId="ed4841ff-f0bc-4193-9015-c7b42daab052" providerId="ADAL" clId="{B61D63AE-970A-4BBE-9303-F40A485EEC4F}" dt="2019-10-22T10:20:32.585" v="1174" actId="20577"/>
        <pc:sldMkLst>
          <pc:docMk/>
          <pc:sldMk cId="4102509458" sldId="363"/>
        </pc:sldMkLst>
        <pc:spChg chg="add del mod">
          <ac:chgData name="Galván Rojas, Jose Luis" userId="ed4841ff-f0bc-4193-9015-c7b42daab052" providerId="ADAL" clId="{B61D63AE-970A-4BBE-9303-F40A485EEC4F}" dt="2019-10-22T09:13:09.009" v="51"/>
          <ac:spMkLst>
            <pc:docMk/>
            <pc:sldMk cId="4102509458" sldId="363"/>
            <ac:spMk id="3" creationId="{D7DDADCD-5D94-4506-B30F-6F5058F14FD1}"/>
          </ac:spMkLst>
        </pc:spChg>
        <pc:spChg chg="add del mod">
          <ac:chgData name="Galván Rojas, Jose Luis" userId="ed4841ff-f0bc-4193-9015-c7b42daab052" providerId="ADAL" clId="{B61D63AE-970A-4BBE-9303-F40A485EEC4F}" dt="2019-10-22T09:07:07.301" v="26" actId="20577"/>
          <ac:spMkLst>
            <pc:docMk/>
            <pc:sldMk cId="4102509458" sldId="363"/>
            <ac:spMk id="6" creationId="{1B828EBC-B3D2-40D0-B229-D7BF173E6E41}"/>
          </ac:spMkLst>
        </pc:spChg>
        <pc:spChg chg="add mod">
          <ac:chgData name="Galván Rojas, Jose Luis" userId="ed4841ff-f0bc-4193-9015-c7b42daab052" providerId="ADAL" clId="{B61D63AE-970A-4BBE-9303-F40A485EEC4F}" dt="2019-10-22T10:19:51.987" v="1085" actId="179"/>
          <ac:spMkLst>
            <pc:docMk/>
            <pc:sldMk cId="4102509458" sldId="363"/>
            <ac:spMk id="7" creationId="{D74BA12F-95C6-4C0F-ABCC-4C43C997BDCE}"/>
          </ac:spMkLst>
        </pc:spChg>
        <pc:spChg chg="mod">
          <ac:chgData name="Galván Rojas, Jose Luis" userId="ed4841ff-f0bc-4193-9015-c7b42daab052" providerId="ADAL" clId="{B61D63AE-970A-4BBE-9303-F40A485EEC4F}" dt="2019-10-22T10:10:19.431" v="646" actId="20577"/>
          <ac:spMkLst>
            <pc:docMk/>
            <pc:sldMk cId="4102509458" sldId="363"/>
            <ac:spMk id="9" creationId="{F5E2DC4F-3757-764C-A05D-C36B27FA54B5}"/>
          </ac:spMkLst>
        </pc:spChg>
        <pc:picChg chg="add del mod">
          <ac:chgData name="Galván Rojas, Jose Luis" userId="ed4841ff-f0bc-4193-9015-c7b42daab052" providerId="ADAL" clId="{B61D63AE-970A-4BBE-9303-F40A485EEC4F}" dt="2019-10-22T09:13:13.936" v="53" actId="478"/>
          <ac:picMkLst>
            <pc:docMk/>
            <pc:sldMk cId="4102509458" sldId="363"/>
            <ac:picMk id="2" creationId="{0CE4E725-5B49-46EB-B8DE-FADCDAEF9726}"/>
          </ac:picMkLst>
        </pc:picChg>
      </pc:sldChg>
      <pc:sldChg chg="modSp add">
        <pc:chgData name="Galván Rojas, Jose Luis" userId="ed4841ff-f0bc-4193-9015-c7b42daab052" providerId="ADAL" clId="{B61D63AE-970A-4BBE-9303-F40A485EEC4F}" dt="2019-10-22T10:24:25.566" v="1202" actId="20577"/>
        <pc:sldMkLst>
          <pc:docMk/>
          <pc:sldMk cId="1170676798" sldId="364"/>
        </pc:sldMkLst>
        <pc:spChg chg="mod">
          <ac:chgData name="Galván Rojas, Jose Luis" userId="ed4841ff-f0bc-4193-9015-c7b42daab052" providerId="ADAL" clId="{B61D63AE-970A-4BBE-9303-F40A485EEC4F}" dt="2019-10-22T10:24:25.566" v="1202" actId="20577"/>
          <ac:spMkLst>
            <pc:docMk/>
            <pc:sldMk cId="1170676798" sldId="364"/>
            <ac:spMk id="6" creationId="{1B828EBC-B3D2-40D0-B229-D7BF173E6E41}"/>
          </ac:spMkLst>
        </pc:spChg>
      </pc:sldChg>
      <pc:sldChg chg="add">
        <pc:chgData name="Galván Rojas, Jose Luis" userId="ed4841ff-f0bc-4193-9015-c7b42daab052" providerId="ADAL" clId="{B61D63AE-970A-4BBE-9303-F40A485EEC4F}" dt="2019-10-22T10:24:14.602" v="1176"/>
        <pc:sldMkLst>
          <pc:docMk/>
          <pc:sldMk cId="3681396790" sldId="365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313" cy="717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5592763" y="0"/>
            <a:ext cx="4278312" cy="717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146EE3-7DE8-4153-8C10-BD188C72910D}" type="datetimeFigureOut">
              <a:rPr lang="es-ES" smtClean="0"/>
              <a:t>22/06/2021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13584238"/>
            <a:ext cx="4278313" cy="717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5592763" y="13584238"/>
            <a:ext cx="4278312" cy="717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03977E-019A-42E5-8779-86B63074440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091934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278153" cy="715089"/>
          </a:xfrm>
          <a:prstGeom prst="rect">
            <a:avLst/>
          </a:prstGeom>
        </p:spPr>
        <p:txBody>
          <a:bodyPr vert="horz" lIns="132158" tIns="66079" rIns="132158" bIns="66079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7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5592226" y="0"/>
            <a:ext cx="4278153" cy="715089"/>
          </a:xfrm>
          <a:prstGeom prst="rect">
            <a:avLst/>
          </a:prstGeom>
        </p:spPr>
        <p:txBody>
          <a:bodyPr vert="horz" wrap="square" lIns="132158" tIns="66079" rIns="132158" bIns="66079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700" smtClean="0"/>
            </a:lvl1pPr>
          </a:lstStyle>
          <a:p>
            <a:pPr>
              <a:defRPr/>
            </a:pPr>
            <a:fld id="{AA92BC93-7732-4ABC-82E7-61557F8ED5AA}" type="datetimeFigureOut">
              <a:rPr lang="es-ES" altLang="es-ES"/>
              <a:pPr>
                <a:defRPr/>
              </a:pPr>
              <a:t>22/06/2021</a:t>
            </a:fld>
            <a:endParaRPr lang="es-ES" altLang="es-ES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68275" y="1071563"/>
            <a:ext cx="9536113" cy="5364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2158" tIns="66079" rIns="132158" bIns="66079" rtlCol="0" anchor="ctr"/>
          <a:lstStyle/>
          <a:p>
            <a:pPr lvl="0"/>
            <a:endParaRPr lang="es-ES" noProof="0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987267" y="6793349"/>
            <a:ext cx="7898130" cy="6435805"/>
          </a:xfrm>
          <a:prstGeom prst="rect">
            <a:avLst/>
          </a:prstGeom>
        </p:spPr>
        <p:txBody>
          <a:bodyPr vert="horz" wrap="square" lIns="132158" tIns="66079" rIns="132158" bIns="6607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altLang="es-ES" noProof="0"/>
              <a:t>Haga clic para modificar el estilo de texto del patrón</a:t>
            </a:r>
          </a:p>
          <a:p>
            <a:pPr lvl="1"/>
            <a:r>
              <a:rPr lang="es-ES_tradnl" altLang="es-ES" noProof="0"/>
              <a:t>Segundo nivel</a:t>
            </a:r>
          </a:p>
          <a:p>
            <a:pPr lvl="2"/>
            <a:r>
              <a:rPr lang="es-ES_tradnl" altLang="es-ES" noProof="0"/>
              <a:t>Tercer nivel</a:t>
            </a:r>
          </a:p>
          <a:p>
            <a:pPr lvl="3"/>
            <a:r>
              <a:rPr lang="es-ES_tradnl" altLang="es-ES" noProof="0"/>
              <a:t>Cuarto nivel</a:t>
            </a:r>
          </a:p>
          <a:p>
            <a:pPr lvl="4"/>
            <a:r>
              <a:rPr lang="es-ES_tradnl" altLang="es-ES" noProof="0"/>
              <a:t>Quinto nivel</a:t>
            </a:r>
            <a:endParaRPr lang="es-ES" altLang="es-ES" noProof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1" y="13584216"/>
            <a:ext cx="4278153" cy="715089"/>
          </a:xfrm>
          <a:prstGeom prst="rect">
            <a:avLst/>
          </a:prstGeom>
        </p:spPr>
        <p:txBody>
          <a:bodyPr vert="horz" lIns="132158" tIns="66079" rIns="132158" bIns="66079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7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5592226" y="13584216"/>
            <a:ext cx="4278153" cy="715089"/>
          </a:xfrm>
          <a:prstGeom prst="rect">
            <a:avLst/>
          </a:prstGeom>
        </p:spPr>
        <p:txBody>
          <a:bodyPr vert="horz" wrap="square" lIns="132158" tIns="66079" rIns="132158" bIns="6607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700"/>
            </a:lvl1pPr>
          </a:lstStyle>
          <a:p>
            <a:fld id="{C124E9A4-DB67-4D2A-BED2-07E78F4E284D}" type="slidenum">
              <a:rPr lang="es-ES" altLang="es-ES"/>
              <a:pPr/>
              <a:t>‹Nº›</a:t>
            </a:fld>
            <a:endParaRPr lang="es-ES" altLang="es-ES" dirty="0"/>
          </a:p>
        </p:txBody>
      </p:sp>
    </p:spTree>
    <p:extLst>
      <p:ext uri="{BB962C8B-B14F-4D97-AF65-F5344CB8AC3E}">
        <p14:creationId xmlns:p14="http://schemas.microsoft.com/office/powerpoint/2010/main" val="97101623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68275" y="1071563"/>
            <a:ext cx="9536113" cy="5364162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24E9A4-DB67-4D2A-BED2-07E78F4E284D}" type="slidenum">
              <a:rPr lang="es-ES" altLang="es-ES" smtClean="0"/>
              <a:pPr/>
              <a:t>1</a:t>
            </a:fld>
            <a:endParaRPr lang="es-ES" altLang="es-ES" dirty="0"/>
          </a:p>
        </p:txBody>
      </p:sp>
    </p:spTree>
    <p:extLst>
      <p:ext uri="{BB962C8B-B14F-4D97-AF65-F5344CB8AC3E}">
        <p14:creationId xmlns:p14="http://schemas.microsoft.com/office/powerpoint/2010/main" val="37347621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24E9A4-DB67-4D2A-BED2-07E78F4E284D}" type="slidenum">
              <a:rPr lang="es-ES" altLang="es-ES" smtClean="0"/>
              <a:pPr/>
              <a:t>10</a:t>
            </a:fld>
            <a:endParaRPr lang="es-ES" altLang="es-ES" dirty="0"/>
          </a:p>
        </p:txBody>
      </p:sp>
    </p:spTree>
    <p:extLst>
      <p:ext uri="{BB962C8B-B14F-4D97-AF65-F5344CB8AC3E}">
        <p14:creationId xmlns:p14="http://schemas.microsoft.com/office/powerpoint/2010/main" val="36539541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24E9A4-DB67-4D2A-BED2-07E78F4E284D}" type="slidenum">
              <a:rPr lang="es-ES" altLang="es-ES" smtClean="0"/>
              <a:pPr/>
              <a:t>11</a:t>
            </a:fld>
            <a:endParaRPr lang="es-ES" altLang="es-ES" dirty="0"/>
          </a:p>
        </p:txBody>
      </p:sp>
    </p:spTree>
    <p:extLst>
      <p:ext uri="{BB962C8B-B14F-4D97-AF65-F5344CB8AC3E}">
        <p14:creationId xmlns:p14="http://schemas.microsoft.com/office/powerpoint/2010/main" val="25200912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24E9A4-DB67-4D2A-BED2-07E78F4E284D}" type="slidenum">
              <a:rPr lang="es-ES" altLang="es-ES" smtClean="0"/>
              <a:pPr/>
              <a:t>12</a:t>
            </a:fld>
            <a:endParaRPr lang="es-ES" altLang="es-ES" dirty="0"/>
          </a:p>
        </p:txBody>
      </p:sp>
    </p:spTree>
    <p:extLst>
      <p:ext uri="{BB962C8B-B14F-4D97-AF65-F5344CB8AC3E}">
        <p14:creationId xmlns:p14="http://schemas.microsoft.com/office/powerpoint/2010/main" val="13284574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24E9A4-DB67-4D2A-BED2-07E78F4E284D}" type="slidenum">
              <a:rPr lang="es-ES" altLang="es-ES" smtClean="0"/>
              <a:pPr/>
              <a:t>13</a:t>
            </a:fld>
            <a:endParaRPr lang="es-ES" altLang="es-ES" dirty="0"/>
          </a:p>
        </p:txBody>
      </p:sp>
    </p:spTree>
    <p:extLst>
      <p:ext uri="{BB962C8B-B14F-4D97-AF65-F5344CB8AC3E}">
        <p14:creationId xmlns:p14="http://schemas.microsoft.com/office/powerpoint/2010/main" val="14092798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24E9A4-DB67-4D2A-BED2-07E78F4E284D}" type="slidenum">
              <a:rPr lang="es-ES" altLang="es-ES" smtClean="0"/>
              <a:pPr/>
              <a:t>14</a:t>
            </a:fld>
            <a:endParaRPr lang="es-ES" altLang="es-ES" dirty="0"/>
          </a:p>
        </p:txBody>
      </p:sp>
    </p:spTree>
    <p:extLst>
      <p:ext uri="{BB962C8B-B14F-4D97-AF65-F5344CB8AC3E}">
        <p14:creationId xmlns:p14="http://schemas.microsoft.com/office/powerpoint/2010/main" val="35355972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24E9A4-DB67-4D2A-BED2-07E78F4E284D}" type="slidenum">
              <a:rPr lang="es-ES" altLang="es-ES" smtClean="0"/>
              <a:pPr/>
              <a:t>15</a:t>
            </a:fld>
            <a:endParaRPr lang="es-ES" altLang="es-ES" dirty="0"/>
          </a:p>
        </p:txBody>
      </p:sp>
    </p:spTree>
    <p:extLst>
      <p:ext uri="{BB962C8B-B14F-4D97-AF65-F5344CB8AC3E}">
        <p14:creationId xmlns:p14="http://schemas.microsoft.com/office/powerpoint/2010/main" val="39653318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68275" y="1071563"/>
            <a:ext cx="9536113" cy="5364162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24E9A4-DB67-4D2A-BED2-07E78F4E284D}" type="slidenum">
              <a:rPr lang="es-ES" altLang="es-ES" smtClean="0"/>
              <a:pPr/>
              <a:t>16</a:t>
            </a:fld>
            <a:endParaRPr lang="es-ES" altLang="es-ES" dirty="0"/>
          </a:p>
        </p:txBody>
      </p:sp>
    </p:spTree>
    <p:extLst>
      <p:ext uri="{BB962C8B-B14F-4D97-AF65-F5344CB8AC3E}">
        <p14:creationId xmlns:p14="http://schemas.microsoft.com/office/powerpoint/2010/main" val="1474676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24E9A4-DB67-4D2A-BED2-07E78F4E284D}" type="slidenum">
              <a:rPr lang="es-ES" altLang="es-ES" smtClean="0"/>
              <a:pPr/>
              <a:t>2</a:t>
            </a:fld>
            <a:endParaRPr lang="es-ES" altLang="es-ES" dirty="0"/>
          </a:p>
        </p:txBody>
      </p:sp>
    </p:spTree>
    <p:extLst>
      <p:ext uri="{BB962C8B-B14F-4D97-AF65-F5344CB8AC3E}">
        <p14:creationId xmlns:p14="http://schemas.microsoft.com/office/powerpoint/2010/main" val="31589769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24E9A4-DB67-4D2A-BED2-07E78F4E284D}" type="slidenum">
              <a:rPr lang="es-ES" altLang="es-ES" smtClean="0"/>
              <a:pPr/>
              <a:t>3</a:t>
            </a:fld>
            <a:endParaRPr lang="es-ES" altLang="es-ES" dirty="0"/>
          </a:p>
        </p:txBody>
      </p:sp>
    </p:spTree>
    <p:extLst>
      <p:ext uri="{BB962C8B-B14F-4D97-AF65-F5344CB8AC3E}">
        <p14:creationId xmlns:p14="http://schemas.microsoft.com/office/powerpoint/2010/main" val="5098824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24E9A4-DB67-4D2A-BED2-07E78F4E284D}" type="slidenum">
              <a:rPr lang="es-ES" altLang="es-ES" smtClean="0"/>
              <a:pPr/>
              <a:t>4</a:t>
            </a:fld>
            <a:endParaRPr lang="es-ES" altLang="es-ES" dirty="0"/>
          </a:p>
        </p:txBody>
      </p:sp>
    </p:spTree>
    <p:extLst>
      <p:ext uri="{BB962C8B-B14F-4D97-AF65-F5344CB8AC3E}">
        <p14:creationId xmlns:p14="http://schemas.microsoft.com/office/powerpoint/2010/main" val="34357395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24E9A4-DB67-4D2A-BED2-07E78F4E284D}" type="slidenum">
              <a:rPr lang="es-ES" altLang="es-ES" smtClean="0"/>
              <a:pPr/>
              <a:t>5</a:t>
            </a:fld>
            <a:endParaRPr lang="es-ES" altLang="es-ES" dirty="0"/>
          </a:p>
        </p:txBody>
      </p:sp>
    </p:spTree>
    <p:extLst>
      <p:ext uri="{BB962C8B-B14F-4D97-AF65-F5344CB8AC3E}">
        <p14:creationId xmlns:p14="http://schemas.microsoft.com/office/powerpoint/2010/main" val="30220371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24E9A4-DB67-4D2A-BED2-07E78F4E284D}" type="slidenum">
              <a:rPr lang="es-ES" altLang="es-ES" smtClean="0"/>
              <a:pPr/>
              <a:t>6</a:t>
            </a:fld>
            <a:endParaRPr lang="es-ES" altLang="es-ES" dirty="0"/>
          </a:p>
        </p:txBody>
      </p:sp>
    </p:spTree>
    <p:extLst>
      <p:ext uri="{BB962C8B-B14F-4D97-AF65-F5344CB8AC3E}">
        <p14:creationId xmlns:p14="http://schemas.microsoft.com/office/powerpoint/2010/main" val="29796711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24E9A4-DB67-4D2A-BED2-07E78F4E284D}" type="slidenum">
              <a:rPr lang="es-ES" altLang="es-ES" smtClean="0"/>
              <a:pPr/>
              <a:t>7</a:t>
            </a:fld>
            <a:endParaRPr lang="es-ES" altLang="es-ES" dirty="0"/>
          </a:p>
        </p:txBody>
      </p:sp>
    </p:spTree>
    <p:extLst>
      <p:ext uri="{BB962C8B-B14F-4D97-AF65-F5344CB8AC3E}">
        <p14:creationId xmlns:p14="http://schemas.microsoft.com/office/powerpoint/2010/main" val="23994506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24E9A4-DB67-4D2A-BED2-07E78F4E284D}" type="slidenum">
              <a:rPr lang="es-ES" altLang="es-ES" smtClean="0"/>
              <a:pPr/>
              <a:t>8</a:t>
            </a:fld>
            <a:endParaRPr lang="es-ES" altLang="es-ES" dirty="0"/>
          </a:p>
        </p:txBody>
      </p:sp>
    </p:spTree>
    <p:extLst>
      <p:ext uri="{BB962C8B-B14F-4D97-AF65-F5344CB8AC3E}">
        <p14:creationId xmlns:p14="http://schemas.microsoft.com/office/powerpoint/2010/main" val="10379501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24E9A4-DB67-4D2A-BED2-07E78F4E284D}" type="slidenum">
              <a:rPr lang="es-ES" altLang="es-ES" smtClean="0"/>
              <a:pPr/>
              <a:t>9</a:t>
            </a:fld>
            <a:endParaRPr lang="es-ES" altLang="es-ES" dirty="0"/>
          </a:p>
        </p:txBody>
      </p:sp>
    </p:spTree>
    <p:extLst>
      <p:ext uri="{BB962C8B-B14F-4D97-AF65-F5344CB8AC3E}">
        <p14:creationId xmlns:p14="http://schemas.microsoft.com/office/powerpoint/2010/main" val="36157396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 userDrawn="1"/>
        </p:nvSpPr>
        <p:spPr bwMode="auto">
          <a:xfrm>
            <a:off x="6134101" y="6442076"/>
            <a:ext cx="6057900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lnSpc>
                <a:spcPts val="1600"/>
              </a:lnSpc>
              <a:defRPr/>
            </a:pPr>
            <a:r>
              <a:rPr lang="es-ES_tradnl" altLang="es-ES" sz="1600" dirty="0">
                <a:solidFill>
                  <a:srgbClr val="0070C0"/>
                </a:solidFill>
              </a:rPr>
              <a:t> </a:t>
            </a:r>
            <a:br>
              <a:rPr lang="es-ES_tradnl" altLang="es-ES" sz="1600" dirty="0">
                <a:solidFill>
                  <a:srgbClr val="0070C0"/>
                </a:solidFill>
              </a:rPr>
            </a:br>
            <a:r>
              <a:rPr lang="es-ES" altLang="es-ES" sz="1200" dirty="0">
                <a:solidFill>
                  <a:srgbClr val="093846"/>
                </a:solidFill>
              </a:rPr>
              <a:t>Av. Américo Vespucio, 13 2ª planta 41092 - Sevilla </a:t>
            </a:r>
            <a:endParaRPr lang="es-ES_tradnl" altLang="es-ES" sz="1200" dirty="0">
              <a:solidFill>
                <a:srgbClr val="093846"/>
              </a:solidFill>
            </a:endParaRPr>
          </a:p>
        </p:txBody>
      </p:sp>
      <p:sp>
        <p:nvSpPr>
          <p:cNvPr id="13" name="12 Título"/>
          <p:cNvSpPr>
            <a:spLocks noGrp="1"/>
          </p:cNvSpPr>
          <p:nvPr>
            <p:ph type="title"/>
          </p:nvPr>
        </p:nvSpPr>
        <p:spPr>
          <a:xfrm>
            <a:off x="815413" y="2708920"/>
            <a:ext cx="10972800" cy="1152000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</a:p>
        </p:txBody>
      </p:sp>
    </p:spTree>
    <p:extLst>
      <p:ext uri="{BB962C8B-B14F-4D97-AF65-F5344CB8AC3E}">
        <p14:creationId xmlns:p14="http://schemas.microsoft.com/office/powerpoint/2010/main" val="366966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 userDrawn="1"/>
        </p:nvSpPr>
        <p:spPr bwMode="auto">
          <a:xfrm>
            <a:off x="6134101" y="6442076"/>
            <a:ext cx="6057900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lnSpc>
                <a:spcPts val="1600"/>
              </a:lnSpc>
              <a:defRPr/>
            </a:pPr>
            <a:r>
              <a:rPr lang="es-ES_tradnl" altLang="es-ES" sz="1600" dirty="0">
                <a:solidFill>
                  <a:srgbClr val="0070C0"/>
                </a:solidFill>
              </a:rPr>
              <a:t> </a:t>
            </a:r>
            <a:br>
              <a:rPr lang="es-ES_tradnl" altLang="es-ES" sz="1600" dirty="0">
                <a:solidFill>
                  <a:srgbClr val="0070C0"/>
                </a:solidFill>
              </a:rPr>
            </a:br>
            <a:r>
              <a:rPr lang="es-ES" altLang="es-ES" sz="1200" dirty="0">
                <a:solidFill>
                  <a:srgbClr val="093846"/>
                </a:solidFill>
              </a:rPr>
              <a:t>Av. Américo Vespucio, 13 2ª planta 41092 - Sevilla </a:t>
            </a:r>
            <a:endParaRPr lang="es-ES_tradnl" altLang="es-ES" sz="1200" dirty="0">
              <a:solidFill>
                <a:srgbClr val="093846"/>
              </a:solidFill>
            </a:endParaRPr>
          </a:p>
        </p:txBody>
      </p:sp>
      <p:sp>
        <p:nvSpPr>
          <p:cNvPr id="12" name="12 Título"/>
          <p:cNvSpPr>
            <a:spLocks noGrp="1"/>
          </p:cNvSpPr>
          <p:nvPr>
            <p:ph type="title"/>
          </p:nvPr>
        </p:nvSpPr>
        <p:spPr>
          <a:xfrm>
            <a:off x="815413" y="2708920"/>
            <a:ext cx="10972800" cy="1152000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</a:p>
        </p:txBody>
      </p:sp>
      <p:sp>
        <p:nvSpPr>
          <p:cNvPr id="17" name="16 Marcador de texto"/>
          <p:cNvSpPr>
            <a:spLocks noGrp="1"/>
          </p:cNvSpPr>
          <p:nvPr>
            <p:ph type="body" sz="quarter" idx="10"/>
          </p:nvPr>
        </p:nvSpPr>
        <p:spPr>
          <a:xfrm>
            <a:off x="1775884" y="3860800"/>
            <a:ext cx="8737600" cy="1081088"/>
          </a:xfrm>
          <a:prstGeom prst="rect">
            <a:avLst/>
          </a:prstGeom>
        </p:spPr>
        <p:txBody>
          <a:bodyPr/>
          <a:lstStyle>
            <a:lvl1pPr algn="ctr">
              <a:buNone/>
              <a:defRPr sz="2400" b="1" baseline="0">
                <a:solidFill>
                  <a:srgbClr val="002060"/>
                </a:solidFill>
              </a:defRPr>
            </a:lvl1pPr>
          </a:lstStyle>
          <a:p>
            <a:pPr lvl="0"/>
            <a:r>
              <a:rPr lang="es-ES" dirty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686977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sz="quarter" idx="10"/>
          </p:nvPr>
        </p:nvSpPr>
        <p:spPr>
          <a:xfrm>
            <a:off x="1775521" y="1916832"/>
            <a:ext cx="8447617" cy="3313112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455610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212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23392" y="836713"/>
            <a:ext cx="10753195" cy="864096"/>
          </a:xfrm>
          <a:prstGeom prst="rect">
            <a:avLst/>
          </a:prstGeom>
        </p:spPr>
        <p:txBody>
          <a:bodyPr/>
          <a:lstStyle>
            <a:lvl1pPr algn="l">
              <a:defRPr sz="2800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</a:p>
        </p:txBody>
      </p:sp>
      <p:sp>
        <p:nvSpPr>
          <p:cNvPr id="8" name="7 Marcador de texto"/>
          <p:cNvSpPr>
            <a:spLocks noGrp="1"/>
          </p:cNvSpPr>
          <p:nvPr>
            <p:ph type="body" sz="quarter" idx="10"/>
          </p:nvPr>
        </p:nvSpPr>
        <p:spPr>
          <a:xfrm>
            <a:off x="815413" y="1988840"/>
            <a:ext cx="8354483" cy="381635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solidFill>
                  <a:schemeClr val="tx2">
                    <a:lumMod val="75000"/>
                  </a:schemeClr>
                </a:solidFill>
              </a:defRPr>
            </a:lvl1pPr>
            <a:lvl2pPr>
              <a:buFont typeface="Arial" pitchFamily="34" charset="0"/>
              <a:buChar char="•"/>
              <a:defRPr sz="2000">
                <a:solidFill>
                  <a:schemeClr val="tx2">
                    <a:lumMod val="75000"/>
                  </a:schemeClr>
                </a:solidFill>
              </a:defRPr>
            </a:lvl2pPr>
            <a:lvl3pPr>
              <a:buFont typeface="Courier New" pitchFamily="49" charset="0"/>
              <a:buChar char="o"/>
              <a:defRPr sz="1800">
                <a:solidFill>
                  <a:schemeClr val="tx2">
                    <a:lumMod val="75000"/>
                  </a:schemeClr>
                </a:solidFill>
              </a:defRPr>
            </a:lvl3pPr>
          </a:lstStyle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</p:txBody>
      </p:sp>
      <p:sp>
        <p:nvSpPr>
          <p:cNvPr id="4" name="Marcador de número de diapositiva 2">
            <a:extLst>
              <a:ext uri="{FF2B5EF4-FFF2-40B4-BE49-F238E27FC236}">
                <a16:creationId xmlns:a16="http://schemas.microsoft.com/office/drawing/2014/main" id="{1FA5A280-2A66-4C64-957B-E13D595802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7705" y="6356350"/>
            <a:ext cx="6549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BC21198-D50D-4EFA-BC26-0CB323897433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84381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 Título"/>
          <p:cNvSpPr>
            <a:spLocks noGrp="1"/>
          </p:cNvSpPr>
          <p:nvPr>
            <p:ph type="ctrTitle"/>
          </p:nvPr>
        </p:nvSpPr>
        <p:spPr>
          <a:xfrm>
            <a:off x="623392" y="836713"/>
            <a:ext cx="10753195" cy="864096"/>
          </a:xfrm>
          <a:prstGeom prst="rect">
            <a:avLst/>
          </a:prstGeom>
        </p:spPr>
        <p:txBody>
          <a:bodyPr/>
          <a:lstStyle>
            <a:lvl1pPr algn="l">
              <a:defRPr sz="2800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</a:p>
        </p:txBody>
      </p:sp>
      <p:sp>
        <p:nvSpPr>
          <p:cNvPr id="9" name="7 Marcador de texto"/>
          <p:cNvSpPr>
            <a:spLocks noGrp="1"/>
          </p:cNvSpPr>
          <p:nvPr>
            <p:ph type="body" sz="quarter" idx="10"/>
          </p:nvPr>
        </p:nvSpPr>
        <p:spPr>
          <a:xfrm>
            <a:off x="815413" y="1988840"/>
            <a:ext cx="8354483" cy="381635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solidFill>
                  <a:schemeClr val="tx2">
                    <a:lumMod val="75000"/>
                  </a:schemeClr>
                </a:solidFill>
              </a:defRPr>
            </a:lvl1pPr>
            <a:lvl2pPr>
              <a:buFont typeface="Arial" pitchFamily="34" charset="0"/>
              <a:buChar char="•"/>
              <a:defRPr sz="2000">
                <a:solidFill>
                  <a:schemeClr val="tx2">
                    <a:lumMod val="75000"/>
                  </a:schemeClr>
                </a:solidFill>
              </a:defRPr>
            </a:lvl2pPr>
            <a:lvl3pPr>
              <a:buFont typeface="Courier New" pitchFamily="49" charset="0"/>
              <a:buChar char="o"/>
              <a:defRPr sz="1800">
                <a:solidFill>
                  <a:schemeClr val="tx2">
                    <a:lumMod val="75000"/>
                  </a:schemeClr>
                </a:solidFill>
              </a:defRPr>
            </a:lvl3pPr>
          </a:lstStyle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</p:txBody>
      </p:sp>
      <p:sp>
        <p:nvSpPr>
          <p:cNvPr id="13" name="12 Marcador de contenido"/>
          <p:cNvSpPr>
            <a:spLocks noGrp="1"/>
          </p:cNvSpPr>
          <p:nvPr>
            <p:ph sz="quarter" idx="11"/>
          </p:nvPr>
        </p:nvSpPr>
        <p:spPr>
          <a:xfrm>
            <a:off x="5903979" y="2924944"/>
            <a:ext cx="5954184" cy="2519362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es-ES" dirty="0"/>
          </a:p>
        </p:txBody>
      </p:sp>
      <p:sp>
        <p:nvSpPr>
          <p:cNvPr id="5" name="Marcador de número de diapositiva 2">
            <a:extLst>
              <a:ext uri="{FF2B5EF4-FFF2-40B4-BE49-F238E27FC236}">
                <a16:creationId xmlns:a16="http://schemas.microsoft.com/office/drawing/2014/main" id="{3E51F5EE-6D8C-4C9F-B1B8-9EF8824947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7705" y="6356350"/>
            <a:ext cx="6549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BC21198-D50D-4EFA-BC26-0CB323897433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89566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23392" y="836713"/>
            <a:ext cx="10753195" cy="864096"/>
          </a:xfrm>
          <a:prstGeom prst="rect">
            <a:avLst/>
          </a:prstGeom>
        </p:spPr>
        <p:txBody>
          <a:bodyPr/>
          <a:lstStyle>
            <a:lvl1pPr algn="l">
              <a:defRPr sz="2800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</a:p>
        </p:txBody>
      </p:sp>
      <p:sp>
        <p:nvSpPr>
          <p:cNvPr id="7" name="6 Marcador de contenido"/>
          <p:cNvSpPr>
            <a:spLocks noGrp="1"/>
          </p:cNvSpPr>
          <p:nvPr>
            <p:ph sz="quarter" idx="10"/>
          </p:nvPr>
        </p:nvSpPr>
        <p:spPr>
          <a:xfrm>
            <a:off x="1200151" y="2276475"/>
            <a:ext cx="10176933" cy="3168650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es-ES" dirty="0"/>
          </a:p>
        </p:txBody>
      </p:sp>
      <p:sp>
        <p:nvSpPr>
          <p:cNvPr id="4" name="Marcador de número de diapositiva 2">
            <a:extLst>
              <a:ext uri="{FF2B5EF4-FFF2-40B4-BE49-F238E27FC236}">
                <a16:creationId xmlns:a16="http://schemas.microsoft.com/office/drawing/2014/main" id="{BC9CFC48-8F57-42FF-B381-0AA987A2B5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7705" y="6356350"/>
            <a:ext cx="6549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BC21198-D50D-4EFA-BC26-0CB323897433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843389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2">
            <a:extLst>
              <a:ext uri="{FF2B5EF4-FFF2-40B4-BE49-F238E27FC236}">
                <a16:creationId xmlns:a16="http://schemas.microsoft.com/office/drawing/2014/main" id="{30CAC89C-A017-4701-8695-FAC10660C8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7705" y="6356350"/>
            <a:ext cx="6549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BC21198-D50D-4EFA-BC26-0CB323897433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70620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 userDrawn="1"/>
        </p:nvSpPr>
        <p:spPr bwMode="auto">
          <a:xfrm>
            <a:off x="6134101" y="6442076"/>
            <a:ext cx="6057900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lnSpc>
                <a:spcPts val="1600"/>
              </a:lnSpc>
              <a:defRPr/>
            </a:pPr>
            <a:r>
              <a:rPr lang="es-ES_tradnl" altLang="es-ES" sz="1600" dirty="0">
                <a:solidFill>
                  <a:srgbClr val="0070C0"/>
                </a:solidFill>
              </a:rPr>
              <a:t> </a:t>
            </a:r>
            <a:br>
              <a:rPr lang="es-ES_tradnl" altLang="es-ES" sz="1600" dirty="0">
                <a:solidFill>
                  <a:srgbClr val="0070C0"/>
                </a:solidFill>
              </a:rPr>
            </a:br>
            <a:r>
              <a:rPr lang="es-ES" altLang="es-ES" sz="1200" dirty="0">
                <a:solidFill>
                  <a:srgbClr val="093846"/>
                </a:solidFill>
              </a:rPr>
              <a:t>Av. Américo Vespucio, 13 2ª planta 41092 - Sevilla </a:t>
            </a:r>
            <a:endParaRPr lang="es-ES_tradnl" altLang="es-ES" sz="1200" dirty="0">
              <a:solidFill>
                <a:srgbClr val="093846"/>
              </a:solidFill>
            </a:endParaRPr>
          </a:p>
        </p:txBody>
      </p:sp>
      <p:sp>
        <p:nvSpPr>
          <p:cNvPr id="12" name="12 Título"/>
          <p:cNvSpPr>
            <a:spLocks noGrp="1"/>
          </p:cNvSpPr>
          <p:nvPr>
            <p:ph type="title"/>
          </p:nvPr>
        </p:nvSpPr>
        <p:spPr>
          <a:xfrm>
            <a:off x="815413" y="2708920"/>
            <a:ext cx="10972800" cy="1152000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</a:p>
        </p:txBody>
      </p:sp>
      <p:sp>
        <p:nvSpPr>
          <p:cNvPr id="17" name="16 Marcador de texto"/>
          <p:cNvSpPr>
            <a:spLocks noGrp="1"/>
          </p:cNvSpPr>
          <p:nvPr>
            <p:ph type="body" sz="quarter" idx="10"/>
          </p:nvPr>
        </p:nvSpPr>
        <p:spPr>
          <a:xfrm>
            <a:off x="1775884" y="3860800"/>
            <a:ext cx="8737600" cy="1081088"/>
          </a:xfrm>
          <a:prstGeom prst="rect">
            <a:avLst/>
          </a:prstGeom>
        </p:spPr>
        <p:txBody>
          <a:bodyPr/>
          <a:lstStyle>
            <a:lvl1pPr algn="ctr">
              <a:buNone/>
              <a:defRPr sz="2400" b="1" baseline="0">
                <a:solidFill>
                  <a:srgbClr val="002060"/>
                </a:solidFill>
              </a:defRPr>
            </a:lvl1pPr>
          </a:lstStyle>
          <a:p>
            <a:pPr lvl="0"/>
            <a:r>
              <a:rPr lang="es-ES" dirty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801123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6">
            <a:biLevel thresh="25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048F5250-2827-446F-A648-695178A1A756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26C9EB7E-5D16-4975-9852-CA5A86FBE138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88640"/>
            <a:ext cx="3073247" cy="72099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66" r:id="rId3"/>
    <p:sldLayoutId id="2147483767" r:id="rId4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anose="020B0600070205080204" pitchFamily="34" charset="-128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Rectángulo"/>
          <p:cNvSpPr/>
          <p:nvPr userDrawn="1"/>
        </p:nvSpPr>
        <p:spPr>
          <a:xfrm>
            <a:off x="0" y="6807200"/>
            <a:ext cx="12192000" cy="50800"/>
          </a:xfrm>
          <a:prstGeom prst="rect">
            <a:avLst/>
          </a:prstGeom>
          <a:solidFill>
            <a:srgbClr val="0938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ES" dirty="0"/>
          </a:p>
        </p:txBody>
      </p:sp>
      <p:pic>
        <p:nvPicPr>
          <p:cNvPr id="2" name="Imagen 1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39" y="615822"/>
            <a:ext cx="3569223" cy="628016"/>
          </a:xfrm>
          <a:prstGeom prst="rect">
            <a:avLst/>
          </a:prstGeom>
        </p:spPr>
      </p:pic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0893E3E0-51F8-4742-9EC4-B69CE452A5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7705" y="6356350"/>
            <a:ext cx="6549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BC21198-D50D-4EFA-BC26-0CB323897433}" type="slidenum">
              <a:rPr lang="es-ES" smtClean="0"/>
              <a:pPr/>
              <a:t>‹Nº›</a:t>
            </a:fld>
            <a:endParaRPr lang="es-ES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A6476B8D-D32E-481B-AFF6-637B493D8C80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0" y="-27384"/>
            <a:ext cx="12192000" cy="62179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4" r:id="rId5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anose="020B0600070205080204" pitchFamily="34" charset="-128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mp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mp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m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mp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mp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tm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f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m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7 Título"/>
          <p:cNvSpPr>
            <a:spLocks noGrp="1"/>
          </p:cNvSpPr>
          <p:nvPr>
            <p:ph type="title"/>
          </p:nvPr>
        </p:nvSpPr>
        <p:spPr bwMode="auto">
          <a:xfrm>
            <a:off x="1215316" y="1268561"/>
            <a:ext cx="9761368" cy="11525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s-ES_tradnl" sz="6000" dirty="0">
                <a:latin typeface="Arial Narrow" panose="020B0606020202030204" pitchFamily="34" charset="0"/>
              </a:rPr>
              <a:t>Taller de</a:t>
            </a:r>
            <a:br>
              <a:rPr lang="es-ES_tradnl" sz="6000" dirty="0">
                <a:latin typeface="Arial Narrow" panose="020B0606020202030204" pitchFamily="34" charset="0"/>
              </a:rPr>
            </a:br>
            <a:r>
              <a:rPr lang="es-ES_tradnl" sz="6000" dirty="0">
                <a:latin typeface="Arial Narrow" panose="020B0606020202030204" pitchFamily="34" charset="0"/>
              </a:rPr>
              <a:t>Mapas de Impacto</a:t>
            </a:r>
            <a:r>
              <a:rPr lang="es-ES_tradnl" sz="3600" dirty="0">
                <a:latin typeface="Arial Narrow" panose="020B0606020202030204" pitchFamily="34" charset="0"/>
              </a:rPr>
              <a:t/>
            </a:r>
            <a:br>
              <a:rPr lang="es-ES_tradnl" sz="3600" dirty="0">
                <a:latin typeface="Arial Narrow" panose="020B0606020202030204" pitchFamily="34" charset="0"/>
              </a:rPr>
            </a:br>
            <a:endParaRPr lang="es-ES" altLang="es-ES" sz="2800" dirty="0">
              <a:latin typeface="Arial Narrow" panose="020B0606020202030204" pitchFamily="34" charset="0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A96753F0-DE6E-48DF-8F17-F7A889F1CAE2}"/>
              </a:ext>
            </a:extLst>
          </p:cNvPr>
          <p:cNvSpPr/>
          <p:nvPr/>
        </p:nvSpPr>
        <p:spPr>
          <a:xfrm>
            <a:off x="3706906" y="3882730"/>
            <a:ext cx="47781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_tradnl" sz="3200" dirty="0">
                <a:solidFill>
                  <a:schemeClr val="bg1"/>
                </a:solidFill>
                <a:latin typeface="Arial Narrow" panose="020B0606020202030204" pitchFamily="34" charset="0"/>
              </a:rPr>
              <a:t>Marco gestión ágil en el SAS</a:t>
            </a:r>
          </a:p>
          <a:p>
            <a:pPr algn="ctr"/>
            <a:r>
              <a:rPr lang="es-ES_tradnl" sz="3200" dirty="0">
                <a:solidFill>
                  <a:schemeClr val="bg1"/>
                </a:solidFill>
                <a:latin typeface="Arial Narrow" panose="020B0606020202030204" pitchFamily="34" charset="0"/>
              </a:rPr>
              <a:t>Sprint 0</a:t>
            </a:r>
            <a:endParaRPr lang="es-ES" sz="3200" dirty="0">
              <a:solidFill>
                <a:schemeClr val="bg1"/>
              </a:solidFill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341544C2-E438-455F-9085-D2B3A36F9FDD}"/>
              </a:ext>
            </a:extLst>
          </p:cNvPr>
          <p:cNvCxnSpPr/>
          <p:nvPr/>
        </p:nvCxnSpPr>
        <p:spPr>
          <a:xfrm>
            <a:off x="1857872" y="3573016"/>
            <a:ext cx="8352928" cy="0"/>
          </a:xfrm>
          <a:prstGeom prst="line">
            <a:avLst/>
          </a:prstGeom>
          <a:ln w="28575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texto 1">
            <a:extLst>
              <a:ext uri="{FF2B5EF4-FFF2-40B4-BE49-F238E27FC236}">
                <a16:creationId xmlns:a16="http://schemas.microsoft.com/office/drawing/2014/main" id="{1B828EBC-B3D2-40D0-B229-D7BF173E6E41}"/>
              </a:ext>
            </a:extLst>
          </p:cNvPr>
          <p:cNvSpPr txBox="1">
            <a:spLocks/>
          </p:cNvSpPr>
          <p:nvPr/>
        </p:nvSpPr>
        <p:spPr>
          <a:xfrm>
            <a:off x="263352" y="487423"/>
            <a:ext cx="9361040" cy="1008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914400">
              <a:lnSpc>
                <a:spcPct val="150000"/>
              </a:lnSpc>
              <a:buFont typeface="Wingdings" pitchFamily="2" charset="2"/>
              <a:buNone/>
            </a:pPr>
            <a:r>
              <a:rPr lang="es-ES" altLang="es-ES" sz="4800" b="1" dirty="0">
                <a:solidFill>
                  <a:srgbClr val="17375E"/>
                </a:solidFill>
                <a:latin typeface="Arial Narrow" panose="020B0606020202030204" pitchFamily="34" charset="0"/>
              </a:rPr>
              <a:t>Caracterización de usuarios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1A055B3-25BA-4157-8C34-2E88AF18CF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BC21198-D50D-4EFA-BC26-0CB323897433}" type="slidenum">
              <a:rPr lang="es-ES" smtClean="0"/>
              <a:pPr/>
              <a:t>10</a:t>
            </a:fld>
            <a:endParaRPr lang="es-ES"/>
          </a:p>
        </p:txBody>
      </p:sp>
      <p:pic>
        <p:nvPicPr>
          <p:cNvPr id="2" name="Imagen 1" descr="Recorte de pantall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9074">
            <a:off x="8970687" y="1011762"/>
            <a:ext cx="3095951" cy="2166378"/>
          </a:xfrm>
          <a:prstGeom prst="rect">
            <a:avLst/>
          </a:prstGeom>
        </p:spPr>
      </p:pic>
      <p:sp>
        <p:nvSpPr>
          <p:cNvPr id="8" name="Marcador de texto 1">
            <a:extLst>
              <a:ext uri="{FF2B5EF4-FFF2-40B4-BE49-F238E27FC236}">
                <a16:creationId xmlns:a16="http://schemas.microsoft.com/office/drawing/2014/main" id="{F5E2DC4F-3757-764C-A05D-C36B27FA54B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68172" y="1704530"/>
            <a:ext cx="9256220" cy="515347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50000"/>
              </a:lnSpc>
            </a:pPr>
            <a:r>
              <a:rPr lang="es-ES" altLang="es-ES" sz="2200" b="1" dirty="0">
                <a:solidFill>
                  <a:srgbClr val="17375E"/>
                </a:solidFill>
                <a:latin typeface="Arial Narrow" panose="020B0606020202030204" pitchFamily="34" charset="0"/>
              </a:rPr>
              <a:t>Timebox: </a:t>
            </a:r>
            <a:r>
              <a:rPr lang="es-ES" altLang="es-ES" sz="2200" dirty="0">
                <a:solidFill>
                  <a:srgbClr val="17375E"/>
                </a:solidFill>
                <a:latin typeface="Arial Narrow" panose="020B0606020202030204" pitchFamily="34" charset="0"/>
              </a:rPr>
              <a:t>1hora</a:t>
            </a:r>
          </a:p>
          <a:p>
            <a:pPr algn="just">
              <a:lnSpc>
                <a:spcPct val="150000"/>
              </a:lnSpc>
            </a:pPr>
            <a:r>
              <a:rPr lang="es-ES" altLang="es-ES" sz="2200" b="1" dirty="0">
                <a:solidFill>
                  <a:srgbClr val="17375E"/>
                </a:solidFill>
                <a:latin typeface="Arial Narrow" panose="020B0606020202030204" pitchFamily="34" charset="0"/>
              </a:rPr>
              <a:t>Ejecución:</a:t>
            </a:r>
          </a:p>
          <a:p>
            <a:pPr lvl="1" algn="just"/>
            <a:r>
              <a:rPr lang="es-ES" altLang="es-ES" b="1" dirty="0">
                <a:solidFill>
                  <a:srgbClr val="17375E"/>
                </a:solidFill>
                <a:latin typeface="Arial Narrow" panose="020B0606020202030204" pitchFamily="34" charset="0"/>
              </a:rPr>
              <a:t>Mapeo de Usuarios</a:t>
            </a:r>
          </a:p>
          <a:p>
            <a:pPr lvl="1" algn="just"/>
            <a:r>
              <a:rPr lang="es-ES" altLang="es-ES" sz="1800" b="1" i="1" u="sng" dirty="0">
                <a:solidFill>
                  <a:srgbClr val="17375E"/>
                </a:solidFill>
                <a:latin typeface="Arial Narrow" panose="020B0606020202030204" pitchFamily="34" charset="0"/>
              </a:rPr>
              <a:t>Preocupaciones: </a:t>
            </a:r>
            <a:r>
              <a:rPr lang="es-ES" altLang="es-ES" sz="1800" dirty="0">
                <a:solidFill>
                  <a:srgbClr val="17375E"/>
                </a:solidFill>
                <a:latin typeface="Arial Narrow" panose="020B0606020202030204" pitchFamily="34" charset="0"/>
              </a:rPr>
              <a:t>¿Qué es lo más importante para cada usuario?, ¿tiene deseos no cumplidos?</a:t>
            </a:r>
          </a:p>
          <a:p>
            <a:pPr lvl="1" algn="just"/>
            <a:r>
              <a:rPr lang="es-ES" altLang="es-ES" sz="1800" b="1" i="1" u="sng" dirty="0">
                <a:solidFill>
                  <a:srgbClr val="17375E"/>
                </a:solidFill>
                <a:latin typeface="Arial Narrow" panose="020B0606020202030204" pitchFamily="34" charset="0"/>
              </a:rPr>
              <a:t>Entorno: </a:t>
            </a:r>
            <a:r>
              <a:rPr lang="es-ES" altLang="es-ES" sz="1800" dirty="0">
                <a:solidFill>
                  <a:srgbClr val="17375E"/>
                </a:solidFill>
                <a:latin typeface="Arial Narrow" panose="020B0606020202030204" pitchFamily="34" charset="0"/>
              </a:rPr>
              <a:t>¿Qué es lo que observa?, ¿Qué problema suele encontrarse a diario?</a:t>
            </a:r>
          </a:p>
          <a:p>
            <a:pPr lvl="1" algn="just"/>
            <a:r>
              <a:rPr lang="es-ES" altLang="es-ES" sz="1800" b="1" i="1" u="sng" dirty="0">
                <a:solidFill>
                  <a:srgbClr val="17375E"/>
                </a:solidFill>
                <a:latin typeface="Arial Narrow" panose="020B0606020202030204" pitchFamily="34" charset="0"/>
              </a:rPr>
              <a:t>Comportamiento: </a:t>
            </a:r>
            <a:r>
              <a:rPr lang="es-ES" altLang="es-ES" sz="1800" dirty="0">
                <a:solidFill>
                  <a:srgbClr val="17375E"/>
                </a:solidFill>
                <a:latin typeface="Arial Narrow" panose="020B0606020202030204" pitchFamily="34" charset="0"/>
              </a:rPr>
              <a:t>¿Qué actividades desempeña?</a:t>
            </a:r>
          </a:p>
          <a:p>
            <a:pPr lvl="1" algn="just"/>
            <a:r>
              <a:rPr lang="es-ES" altLang="es-ES" sz="1800" b="1" i="1" u="sng" dirty="0">
                <a:solidFill>
                  <a:srgbClr val="17375E"/>
                </a:solidFill>
                <a:latin typeface="Arial Narrow" panose="020B0606020202030204" pitchFamily="34" charset="0"/>
              </a:rPr>
              <a:t>Influencia: </a:t>
            </a:r>
            <a:r>
              <a:rPr lang="es-ES" altLang="es-ES" sz="1800" dirty="0">
                <a:solidFill>
                  <a:srgbClr val="17375E"/>
                </a:solidFill>
                <a:latin typeface="Arial Narrow" panose="020B0606020202030204" pitchFamily="34" charset="0"/>
              </a:rPr>
              <a:t>¿Qué canales de comunicación pueden influir al usuario?</a:t>
            </a:r>
          </a:p>
          <a:p>
            <a:pPr lvl="1" algn="just"/>
            <a:r>
              <a:rPr lang="es-ES" altLang="es-ES" sz="1800" b="1" i="1" u="sng" dirty="0">
                <a:solidFill>
                  <a:srgbClr val="17375E"/>
                </a:solidFill>
                <a:latin typeface="Arial Narrow" panose="020B0606020202030204" pitchFamily="34" charset="0"/>
              </a:rPr>
              <a:t>Dolores: </a:t>
            </a:r>
            <a:r>
              <a:rPr lang="es-ES" altLang="es-ES" sz="1800" dirty="0">
                <a:solidFill>
                  <a:srgbClr val="17375E"/>
                </a:solidFill>
                <a:latin typeface="Arial Narrow" panose="020B0606020202030204" pitchFamily="34" charset="0"/>
              </a:rPr>
              <a:t>¿Cuáles son los mayores riesgos para el usuario?. ¿qué eventos quiere evitar?</a:t>
            </a:r>
          </a:p>
          <a:p>
            <a:pPr lvl="1" algn="just"/>
            <a:r>
              <a:rPr lang="es-ES" altLang="es-ES" sz="1800" b="1" i="1" u="sng" dirty="0">
                <a:solidFill>
                  <a:srgbClr val="17375E"/>
                </a:solidFill>
                <a:latin typeface="Arial Narrow" panose="020B0606020202030204" pitchFamily="34" charset="0"/>
              </a:rPr>
              <a:t>Beneficios</a:t>
            </a:r>
            <a:r>
              <a:rPr lang="es-ES" altLang="es-ES" sz="1800" dirty="0">
                <a:solidFill>
                  <a:srgbClr val="17375E"/>
                </a:solidFill>
                <a:latin typeface="Arial Narrow" panose="020B0606020202030204" pitchFamily="34" charset="0"/>
              </a:rPr>
              <a:t>: ¿Cuáles son los beneficios del producto para el usuario?, ¿Qué considera que es necesario para que tengamos éxito?</a:t>
            </a:r>
          </a:p>
          <a:p>
            <a:pPr algn="just"/>
            <a:endParaRPr lang="es-ES" altLang="es-ES" sz="2200" b="1" dirty="0">
              <a:solidFill>
                <a:srgbClr val="17375E"/>
              </a:solidFill>
              <a:latin typeface="Arial Narrow" panose="020B0606020202030204" pitchFamily="34" charset="0"/>
            </a:endParaRPr>
          </a:p>
          <a:p>
            <a:pPr algn="just"/>
            <a:r>
              <a:rPr lang="es-ES" altLang="es-ES" sz="2200" b="1" dirty="0">
                <a:solidFill>
                  <a:srgbClr val="17375E"/>
                </a:solidFill>
                <a:latin typeface="Arial Narrow" panose="020B0606020202030204" pitchFamily="34" charset="0"/>
              </a:rPr>
              <a:t>Resultado: </a:t>
            </a:r>
            <a:r>
              <a:rPr lang="es-ES" altLang="es-ES" sz="2200" dirty="0">
                <a:solidFill>
                  <a:srgbClr val="17375E"/>
                </a:solidFill>
                <a:latin typeface="Arial Narrow" panose="020B0606020202030204" pitchFamily="34" charset="0"/>
              </a:rPr>
              <a:t>Tener un análisis completo de los usuarios de nuestro producto</a:t>
            </a:r>
          </a:p>
        </p:txBody>
      </p:sp>
      <p:sp>
        <p:nvSpPr>
          <p:cNvPr id="9" name="CuadroTexto 4">
            <a:extLst>
              <a:ext uri="{FF2B5EF4-FFF2-40B4-BE49-F238E27FC236}">
                <a16:creationId xmlns:a16="http://schemas.microsoft.com/office/drawing/2014/main" id="{A1BEF47A-FB65-4F2F-ADC7-CB0F5500F2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01952" y="87313"/>
            <a:ext cx="41159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s-ES" altLang="es-ES" sz="2000" dirty="0">
                <a:solidFill>
                  <a:schemeClr val="bg1"/>
                </a:solidFill>
                <a:latin typeface="+mn-lt"/>
              </a:rPr>
              <a:t>Sprint 0 – Taller de Mapas de Impacto</a:t>
            </a:r>
          </a:p>
        </p:txBody>
      </p:sp>
    </p:spTree>
    <p:extLst>
      <p:ext uri="{BB962C8B-B14F-4D97-AF65-F5344CB8AC3E}">
        <p14:creationId xmlns:p14="http://schemas.microsoft.com/office/powerpoint/2010/main" val="1056539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Recorte de pantall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7855" y="1268760"/>
            <a:ext cx="2817334" cy="2472354"/>
          </a:xfrm>
          <a:prstGeom prst="rect">
            <a:avLst/>
          </a:prstGeom>
        </p:spPr>
      </p:pic>
      <p:sp>
        <p:nvSpPr>
          <p:cNvPr id="6" name="Marcador de texto 1">
            <a:extLst>
              <a:ext uri="{FF2B5EF4-FFF2-40B4-BE49-F238E27FC236}">
                <a16:creationId xmlns:a16="http://schemas.microsoft.com/office/drawing/2014/main" id="{1B828EBC-B3D2-40D0-B229-D7BF173E6E41}"/>
              </a:ext>
            </a:extLst>
          </p:cNvPr>
          <p:cNvSpPr txBox="1">
            <a:spLocks/>
          </p:cNvSpPr>
          <p:nvPr/>
        </p:nvSpPr>
        <p:spPr>
          <a:xfrm>
            <a:off x="263352" y="487423"/>
            <a:ext cx="9361040" cy="1008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914400">
              <a:lnSpc>
                <a:spcPct val="150000"/>
              </a:lnSpc>
              <a:buFont typeface="Wingdings" pitchFamily="2" charset="2"/>
              <a:buNone/>
            </a:pPr>
            <a:r>
              <a:rPr lang="es-ES" altLang="es-ES" sz="4800" b="1" dirty="0">
                <a:solidFill>
                  <a:srgbClr val="17375E"/>
                </a:solidFill>
                <a:latin typeface="Arial Narrow" panose="020B0606020202030204" pitchFamily="34" charset="0"/>
              </a:rPr>
              <a:t>Definición de objetivos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1A055B3-25BA-4157-8C34-2E88AF18CF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BC21198-D50D-4EFA-BC26-0CB323897433}" type="slidenum">
              <a:rPr lang="es-ES" smtClean="0"/>
              <a:pPr/>
              <a:t>11</a:t>
            </a:fld>
            <a:endParaRPr lang="es-ES"/>
          </a:p>
        </p:txBody>
      </p:sp>
      <p:sp>
        <p:nvSpPr>
          <p:cNvPr id="8" name="Marcador de texto 1">
            <a:extLst>
              <a:ext uri="{FF2B5EF4-FFF2-40B4-BE49-F238E27FC236}">
                <a16:creationId xmlns:a16="http://schemas.microsoft.com/office/drawing/2014/main" id="{F5E2DC4F-3757-764C-A05D-C36B27FA54B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68172" y="1704530"/>
            <a:ext cx="9256220" cy="4460774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50000"/>
              </a:lnSpc>
            </a:pPr>
            <a:r>
              <a:rPr lang="es-ES" altLang="es-ES" sz="2200" b="1" dirty="0">
                <a:solidFill>
                  <a:srgbClr val="17375E"/>
                </a:solidFill>
                <a:latin typeface="Arial Narrow" panose="020B0606020202030204" pitchFamily="34" charset="0"/>
              </a:rPr>
              <a:t>Timebox: </a:t>
            </a:r>
            <a:r>
              <a:rPr lang="es-ES" altLang="es-ES" sz="2200" dirty="0">
                <a:solidFill>
                  <a:srgbClr val="17375E"/>
                </a:solidFill>
                <a:latin typeface="Arial Narrow" panose="020B0606020202030204" pitchFamily="34" charset="0"/>
              </a:rPr>
              <a:t>45 minutos</a:t>
            </a:r>
          </a:p>
          <a:p>
            <a:pPr algn="just">
              <a:lnSpc>
                <a:spcPct val="150000"/>
              </a:lnSpc>
            </a:pPr>
            <a:r>
              <a:rPr lang="es-ES" altLang="es-ES" sz="2200" b="1" dirty="0">
                <a:solidFill>
                  <a:srgbClr val="17375E"/>
                </a:solidFill>
                <a:latin typeface="Arial Narrow" panose="020B0606020202030204" pitchFamily="34" charset="0"/>
              </a:rPr>
              <a:t>Ejecución:</a:t>
            </a:r>
          </a:p>
          <a:p>
            <a:pPr lvl="1" algn="just"/>
            <a:r>
              <a:rPr lang="es-ES" altLang="es-ES" dirty="0">
                <a:solidFill>
                  <a:srgbClr val="17375E"/>
                </a:solidFill>
                <a:latin typeface="Arial Narrow" panose="020B0606020202030204" pitchFamily="34" charset="0"/>
              </a:rPr>
              <a:t>Definición de objetivos:</a:t>
            </a:r>
          </a:p>
          <a:p>
            <a:pPr lvl="2" algn="just"/>
            <a:r>
              <a:rPr lang="es-ES" altLang="es-ES" dirty="0">
                <a:solidFill>
                  <a:srgbClr val="17375E"/>
                </a:solidFill>
                <a:latin typeface="Arial Narrow" panose="020B0606020202030204" pitchFamily="34" charset="0"/>
              </a:rPr>
              <a:t>¿Qué objetivos buscamos?</a:t>
            </a:r>
          </a:p>
          <a:p>
            <a:pPr lvl="2" algn="just"/>
            <a:r>
              <a:rPr lang="es-ES" altLang="es-ES" dirty="0">
                <a:solidFill>
                  <a:srgbClr val="17375E"/>
                </a:solidFill>
                <a:latin typeface="Arial Narrow" panose="020B0606020202030204" pitchFamily="34" charset="0"/>
              </a:rPr>
              <a:t>¿Cuál es la visión </a:t>
            </a:r>
            <a:r>
              <a:rPr lang="es-ES" altLang="es-ES">
                <a:solidFill>
                  <a:srgbClr val="17375E"/>
                </a:solidFill>
                <a:latin typeface="Arial Narrow" panose="020B0606020202030204" pitchFamily="34" charset="0"/>
              </a:rPr>
              <a:t>detrás de </a:t>
            </a:r>
            <a:r>
              <a:rPr lang="es-ES" altLang="es-ES" dirty="0">
                <a:solidFill>
                  <a:srgbClr val="17375E"/>
                </a:solidFill>
                <a:latin typeface="Arial Narrow" panose="020B0606020202030204" pitchFamily="34" charset="0"/>
              </a:rPr>
              <a:t>cada una de las líneas de evolución del producto?</a:t>
            </a:r>
          </a:p>
          <a:p>
            <a:pPr lvl="2" algn="just"/>
            <a:r>
              <a:rPr lang="es-ES" altLang="es-ES" dirty="0">
                <a:solidFill>
                  <a:srgbClr val="17375E"/>
                </a:solidFill>
                <a:latin typeface="Arial Narrow" panose="020B0606020202030204" pitchFamily="34" charset="0"/>
              </a:rPr>
              <a:t>¿Vamos a mejorar el día a día de nuestros usuarios?, ¿por qué?, ¿en qué medida?</a:t>
            </a:r>
          </a:p>
          <a:p>
            <a:pPr lvl="1" algn="just"/>
            <a:r>
              <a:rPr lang="es-ES" altLang="es-ES" dirty="0">
                <a:solidFill>
                  <a:srgbClr val="17375E"/>
                </a:solidFill>
                <a:latin typeface="Arial Narrow" panose="020B0606020202030204" pitchFamily="34" charset="0"/>
              </a:rPr>
              <a:t>¿Cómo vamos a medir estos objetivos?</a:t>
            </a:r>
          </a:p>
          <a:p>
            <a:pPr algn="just"/>
            <a:endParaRPr lang="es-ES" altLang="es-ES" sz="2200" b="1" dirty="0">
              <a:solidFill>
                <a:srgbClr val="17375E"/>
              </a:solidFill>
              <a:latin typeface="Arial Narrow" panose="020B0606020202030204" pitchFamily="34" charset="0"/>
            </a:endParaRPr>
          </a:p>
          <a:p>
            <a:pPr algn="just"/>
            <a:r>
              <a:rPr lang="es-ES" altLang="es-ES" sz="2200" b="1" dirty="0">
                <a:solidFill>
                  <a:srgbClr val="17375E"/>
                </a:solidFill>
                <a:latin typeface="Arial Narrow" panose="020B0606020202030204" pitchFamily="34" charset="0"/>
              </a:rPr>
              <a:t>Resultado: </a:t>
            </a:r>
            <a:r>
              <a:rPr lang="es-ES" altLang="es-ES" sz="2200" dirty="0">
                <a:solidFill>
                  <a:srgbClr val="17375E"/>
                </a:solidFill>
                <a:latin typeface="Arial Narrow" panose="020B0606020202030204" pitchFamily="34" charset="0"/>
              </a:rPr>
              <a:t>Establecer una visión completa del producto</a:t>
            </a:r>
          </a:p>
          <a:p>
            <a:pPr algn="just"/>
            <a:endParaRPr lang="es-ES" altLang="es-ES" sz="2200" b="1" dirty="0">
              <a:solidFill>
                <a:srgbClr val="17375E"/>
              </a:solidFill>
              <a:latin typeface="Arial Narrow" panose="020B0606020202030204" pitchFamily="34" charset="0"/>
            </a:endParaRPr>
          </a:p>
          <a:p>
            <a:pPr algn="just"/>
            <a:r>
              <a:rPr lang="es-ES" altLang="es-ES" sz="2200" b="1" dirty="0">
                <a:solidFill>
                  <a:srgbClr val="17375E"/>
                </a:solidFill>
                <a:latin typeface="Arial Narrow" panose="020B0606020202030204" pitchFamily="34" charset="0"/>
              </a:rPr>
              <a:t>Próximo paso: </a:t>
            </a:r>
            <a:r>
              <a:rPr lang="es-ES" altLang="es-ES" sz="2200" dirty="0">
                <a:solidFill>
                  <a:srgbClr val="17375E"/>
                </a:solidFill>
                <a:latin typeface="Arial Narrow" panose="020B0606020202030204" pitchFamily="34" charset="0"/>
              </a:rPr>
              <a:t>¿Qué usuarios se correlacionan con nuestros objetivos?</a:t>
            </a:r>
          </a:p>
        </p:txBody>
      </p:sp>
      <p:sp>
        <p:nvSpPr>
          <p:cNvPr id="10" name="CuadroTexto 4">
            <a:extLst>
              <a:ext uri="{FF2B5EF4-FFF2-40B4-BE49-F238E27FC236}">
                <a16:creationId xmlns:a16="http://schemas.microsoft.com/office/drawing/2014/main" id="{04F6C5F8-5840-4E45-A564-62BB130DA3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01952" y="87313"/>
            <a:ext cx="41159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s-ES" altLang="es-ES" sz="2000" dirty="0">
                <a:solidFill>
                  <a:schemeClr val="bg1"/>
                </a:solidFill>
                <a:latin typeface="+mn-lt"/>
              </a:rPr>
              <a:t>Sprint 0 – Taller de Mapas de Impacto</a:t>
            </a:r>
          </a:p>
        </p:txBody>
      </p:sp>
    </p:spTree>
    <p:extLst>
      <p:ext uri="{BB962C8B-B14F-4D97-AF65-F5344CB8AC3E}">
        <p14:creationId xmlns:p14="http://schemas.microsoft.com/office/powerpoint/2010/main" val="3860555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texto 1">
            <a:extLst>
              <a:ext uri="{FF2B5EF4-FFF2-40B4-BE49-F238E27FC236}">
                <a16:creationId xmlns:a16="http://schemas.microsoft.com/office/drawing/2014/main" id="{1B828EBC-B3D2-40D0-B229-D7BF173E6E41}"/>
              </a:ext>
            </a:extLst>
          </p:cNvPr>
          <p:cNvSpPr txBox="1">
            <a:spLocks/>
          </p:cNvSpPr>
          <p:nvPr/>
        </p:nvSpPr>
        <p:spPr>
          <a:xfrm>
            <a:off x="263352" y="547220"/>
            <a:ext cx="11928648" cy="1008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914400">
              <a:lnSpc>
                <a:spcPct val="150000"/>
              </a:lnSpc>
              <a:buFont typeface="Wingdings" pitchFamily="2" charset="2"/>
              <a:buNone/>
            </a:pPr>
            <a:r>
              <a:rPr lang="es-ES" altLang="es-ES" sz="4400" b="1" dirty="0">
                <a:solidFill>
                  <a:srgbClr val="17375E"/>
                </a:solidFill>
                <a:latin typeface="Arial Narrow" panose="020B0606020202030204" pitchFamily="34" charset="0"/>
              </a:rPr>
              <a:t>Identificación de actores, impactos y entregables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1A055B3-25BA-4157-8C34-2E88AF18CF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BC21198-D50D-4EFA-BC26-0CB323897433}" type="slidenum">
              <a:rPr lang="es-ES" smtClean="0"/>
              <a:pPr/>
              <a:t>12</a:t>
            </a:fld>
            <a:endParaRPr lang="es-ES"/>
          </a:p>
        </p:txBody>
      </p:sp>
      <p:sp>
        <p:nvSpPr>
          <p:cNvPr id="8" name="Marcador de texto 1">
            <a:extLst>
              <a:ext uri="{FF2B5EF4-FFF2-40B4-BE49-F238E27FC236}">
                <a16:creationId xmlns:a16="http://schemas.microsoft.com/office/drawing/2014/main" id="{F5E2DC4F-3757-764C-A05D-C36B27FA54B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68172" y="1704530"/>
            <a:ext cx="7888068" cy="4460774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50000"/>
              </a:lnSpc>
            </a:pPr>
            <a:r>
              <a:rPr lang="es-ES" altLang="es-ES" sz="2200" b="1" dirty="0">
                <a:solidFill>
                  <a:srgbClr val="17375E"/>
                </a:solidFill>
                <a:latin typeface="Arial Narrow" panose="020B0606020202030204" pitchFamily="34" charset="0"/>
              </a:rPr>
              <a:t>Timebox: </a:t>
            </a:r>
            <a:r>
              <a:rPr lang="es-ES" altLang="es-ES" sz="2200" dirty="0">
                <a:solidFill>
                  <a:srgbClr val="17375E"/>
                </a:solidFill>
                <a:latin typeface="Arial Narrow" panose="020B0606020202030204" pitchFamily="34" charset="0"/>
              </a:rPr>
              <a:t>1h  30 minutos</a:t>
            </a:r>
          </a:p>
          <a:p>
            <a:pPr algn="just">
              <a:lnSpc>
                <a:spcPct val="150000"/>
              </a:lnSpc>
            </a:pPr>
            <a:r>
              <a:rPr lang="es-ES" altLang="es-ES" sz="2200" b="1" dirty="0">
                <a:solidFill>
                  <a:srgbClr val="17375E"/>
                </a:solidFill>
                <a:latin typeface="Arial Narrow" panose="020B0606020202030204" pitchFamily="34" charset="0"/>
              </a:rPr>
              <a:t>Ejecución:</a:t>
            </a:r>
          </a:p>
          <a:p>
            <a:pPr marL="914400" lvl="1" indent="-457200" algn="just">
              <a:buFont typeface="+mj-lt"/>
              <a:buAutoNum type="arabicPeriod"/>
            </a:pPr>
            <a:r>
              <a:rPr lang="es-ES" altLang="es-ES" dirty="0">
                <a:solidFill>
                  <a:srgbClr val="17375E"/>
                </a:solidFill>
                <a:latin typeface="Arial Narrow" panose="020B0606020202030204" pitchFamily="34" charset="0"/>
              </a:rPr>
              <a:t>¿Sobre quién tienen impacto nuestros objetivos? </a:t>
            </a:r>
            <a:r>
              <a:rPr lang="es-ES" altLang="es-ES" dirty="0">
                <a:solidFill>
                  <a:srgbClr val="17375E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 </a:t>
            </a:r>
            <a:r>
              <a:rPr lang="es-ES" altLang="es-ES" dirty="0">
                <a:solidFill>
                  <a:srgbClr val="17375E"/>
                </a:solidFill>
                <a:latin typeface="Arial Narrow" panose="020B0606020202030204" pitchFamily="34" charset="0"/>
              </a:rPr>
              <a:t>Identifica el </a:t>
            </a:r>
            <a:r>
              <a:rPr lang="es-ES" altLang="es-ES" b="1" dirty="0">
                <a:solidFill>
                  <a:srgbClr val="17375E"/>
                </a:solidFill>
                <a:latin typeface="Arial Narrow" panose="020B0606020202030204" pitchFamily="34" charset="0"/>
              </a:rPr>
              <a:t>ACTOR </a:t>
            </a:r>
            <a:r>
              <a:rPr lang="es-ES" altLang="es-ES" dirty="0">
                <a:solidFill>
                  <a:srgbClr val="17375E"/>
                </a:solidFill>
                <a:latin typeface="Arial Narrow" panose="020B0606020202030204" pitchFamily="34" charset="0"/>
              </a:rPr>
              <a:t>que</a:t>
            </a:r>
            <a:r>
              <a:rPr lang="es-ES" altLang="es-ES" b="1" dirty="0">
                <a:solidFill>
                  <a:srgbClr val="17375E"/>
                </a:solidFill>
                <a:latin typeface="Arial Narrow" panose="020B0606020202030204" pitchFamily="34" charset="0"/>
              </a:rPr>
              <a:t>  lleva a cabo la acción </a:t>
            </a:r>
            <a:r>
              <a:rPr lang="es-ES" altLang="es-ES" i="1" dirty="0">
                <a:solidFill>
                  <a:srgbClr val="17375E"/>
                </a:solidFill>
                <a:latin typeface="Arial Narrow" panose="020B0606020202030204" pitchFamily="34" charset="0"/>
              </a:rPr>
              <a:t>(o se opone a ella)</a:t>
            </a:r>
          </a:p>
          <a:p>
            <a:pPr marL="914400" lvl="1" indent="-457200" algn="just">
              <a:buFont typeface="+mj-lt"/>
              <a:buAutoNum type="arabicPeriod"/>
            </a:pPr>
            <a:r>
              <a:rPr lang="es-ES" altLang="es-ES" dirty="0">
                <a:solidFill>
                  <a:srgbClr val="17375E"/>
                </a:solidFill>
                <a:latin typeface="Arial Narrow" panose="020B0606020202030204" pitchFamily="34" charset="0"/>
              </a:rPr>
              <a:t>¿Cómo vamos a conseguir el impacto buscado sobre cada actor?</a:t>
            </a:r>
          </a:p>
          <a:p>
            <a:pPr marL="914400" lvl="1" indent="-457200" algn="just">
              <a:buFont typeface="+mj-lt"/>
              <a:buAutoNum type="arabicPeriod"/>
            </a:pPr>
            <a:r>
              <a:rPr lang="es-ES" altLang="es-ES" dirty="0">
                <a:solidFill>
                  <a:srgbClr val="17375E"/>
                </a:solidFill>
                <a:latin typeface="Arial Narrow" panose="020B0606020202030204" pitchFamily="34" charset="0"/>
              </a:rPr>
              <a:t>¿Qué vamos a hacer para materializar los impactos anteriores?</a:t>
            </a:r>
            <a:endParaRPr lang="es-ES" altLang="es-ES" i="1" dirty="0">
              <a:solidFill>
                <a:srgbClr val="17375E"/>
              </a:solidFill>
              <a:latin typeface="Arial Narrow" panose="020B0606020202030204" pitchFamily="34" charset="0"/>
            </a:endParaRPr>
          </a:p>
          <a:p>
            <a:pPr marL="0" indent="0" algn="just">
              <a:buNone/>
            </a:pPr>
            <a:endParaRPr lang="es-ES" altLang="es-ES" sz="2200" b="1" dirty="0">
              <a:solidFill>
                <a:srgbClr val="17375E"/>
              </a:solidFill>
              <a:latin typeface="Arial Narrow" panose="020B0606020202030204" pitchFamily="34" charset="0"/>
            </a:endParaRPr>
          </a:p>
          <a:p>
            <a:pPr algn="just"/>
            <a:r>
              <a:rPr lang="es-ES" altLang="es-ES" sz="2200" b="1" dirty="0">
                <a:solidFill>
                  <a:srgbClr val="17375E"/>
                </a:solidFill>
                <a:latin typeface="Arial Narrow" panose="020B0606020202030204" pitchFamily="34" charset="0"/>
              </a:rPr>
              <a:t>Resultados: </a:t>
            </a:r>
            <a:r>
              <a:rPr lang="es-ES" altLang="es-ES" sz="2200" dirty="0">
                <a:solidFill>
                  <a:srgbClr val="17375E"/>
                </a:solidFill>
                <a:latin typeface="Arial Narrow" panose="020B0606020202030204" pitchFamily="34" charset="0"/>
              </a:rPr>
              <a:t>Trazabilidad completa del Mapa </a:t>
            </a:r>
            <a:r>
              <a:rPr lang="es-ES" altLang="es-ES" sz="2200">
                <a:solidFill>
                  <a:srgbClr val="17375E"/>
                </a:solidFill>
                <a:latin typeface="Arial Narrow" panose="020B0606020202030204" pitchFamily="34" charset="0"/>
              </a:rPr>
              <a:t>de Impacto</a:t>
            </a:r>
            <a:endParaRPr lang="es-ES" altLang="es-ES" sz="2200" dirty="0">
              <a:solidFill>
                <a:srgbClr val="17375E"/>
              </a:solidFill>
              <a:latin typeface="Arial Narrow" panose="020B0606020202030204" pitchFamily="34" charset="0"/>
            </a:endParaRPr>
          </a:p>
          <a:p>
            <a:pPr algn="just"/>
            <a:endParaRPr lang="es-ES" altLang="es-ES" sz="22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pic>
        <p:nvPicPr>
          <p:cNvPr id="2" name="Imagen 1" descr="Recorte de pantall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2373" y="2327171"/>
            <a:ext cx="2916015" cy="2933270"/>
          </a:xfrm>
          <a:prstGeom prst="rect">
            <a:avLst/>
          </a:prstGeom>
        </p:spPr>
      </p:pic>
      <p:sp>
        <p:nvSpPr>
          <p:cNvPr id="9" name="CuadroTexto 4">
            <a:extLst>
              <a:ext uri="{FF2B5EF4-FFF2-40B4-BE49-F238E27FC236}">
                <a16:creationId xmlns:a16="http://schemas.microsoft.com/office/drawing/2014/main" id="{99E5E1AC-4E80-4341-A6CA-BA230D1ACD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01952" y="87313"/>
            <a:ext cx="41159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s-ES" altLang="es-ES" sz="2000" dirty="0">
                <a:solidFill>
                  <a:schemeClr val="bg1"/>
                </a:solidFill>
                <a:latin typeface="+mn-lt"/>
              </a:rPr>
              <a:t>Sprint 0 – Taller de Mapas de Impacto</a:t>
            </a:r>
          </a:p>
        </p:txBody>
      </p:sp>
    </p:spTree>
    <p:extLst>
      <p:ext uri="{BB962C8B-B14F-4D97-AF65-F5344CB8AC3E}">
        <p14:creationId xmlns:p14="http://schemas.microsoft.com/office/powerpoint/2010/main" val="641151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texto 1">
            <a:extLst>
              <a:ext uri="{FF2B5EF4-FFF2-40B4-BE49-F238E27FC236}">
                <a16:creationId xmlns:a16="http://schemas.microsoft.com/office/drawing/2014/main" id="{1B828EBC-B3D2-40D0-B229-D7BF173E6E41}"/>
              </a:ext>
            </a:extLst>
          </p:cNvPr>
          <p:cNvSpPr txBox="1">
            <a:spLocks/>
          </p:cNvSpPr>
          <p:nvPr/>
        </p:nvSpPr>
        <p:spPr>
          <a:xfrm>
            <a:off x="263352" y="487423"/>
            <a:ext cx="11928648" cy="1008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914400">
              <a:lnSpc>
                <a:spcPct val="150000"/>
              </a:lnSpc>
              <a:buFont typeface="Wingdings" pitchFamily="2" charset="2"/>
              <a:buNone/>
            </a:pPr>
            <a:r>
              <a:rPr lang="es-ES" altLang="es-ES" sz="4400" b="1" dirty="0">
                <a:solidFill>
                  <a:srgbClr val="17375E"/>
                </a:solidFill>
                <a:latin typeface="Arial Narrow" panose="020B0606020202030204" pitchFamily="34" charset="0"/>
              </a:rPr>
              <a:t>Estimación de entregables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1A055B3-25BA-4157-8C34-2E88AF18CF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BC21198-D50D-4EFA-BC26-0CB323897433}" type="slidenum">
              <a:rPr lang="es-ES" smtClean="0"/>
              <a:pPr/>
              <a:t>13</a:t>
            </a:fld>
            <a:endParaRPr lang="es-ES"/>
          </a:p>
        </p:txBody>
      </p:sp>
      <p:sp>
        <p:nvSpPr>
          <p:cNvPr id="8" name="Marcador de texto 1">
            <a:extLst>
              <a:ext uri="{FF2B5EF4-FFF2-40B4-BE49-F238E27FC236}">
                <a16:creationId xmlns:a16="http://schemas.microsoft.com/office/drawing/2014/main" id="{F5E2DC4F-3757-764C-A05D-C36B27FA54B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3777" y="1563419"/>
            <a:ext cx="5928247" cy="4460774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50000"/>
              </a:lnSpc>
            </a:pPr>
            <a:r>
              <a:rPr lang="es-ES" altLang="es-ES" sz="2200" b="1" dirty="0">
                <a:solidFill>
                  <a:srgbClr val="17375E"/>
                </a:solidFill>
                <a:latin typeface="Arial Narrow" panose="020B0606020202030204" pitchFamily="34" charset="0"/>
              </a:rPr>
              <a:t>Timebox: </a:t>
            </a:r>
            <a:r>
              <a:rPr lang="es-ES" altLang="es-ES" sz="2200" dirty="0">
                <a:solidFill>
                  <a:srgbClr val="17375E"/>
                </a:solidFill>
                <a:latin typeface="Arial Narrow" panose="020B0606020202030204" pitchFamily="34" charset="0"/>
              </a:rPr>
              <a:t>1h</a:t>
            </a:r>
          </a:p>
          <a:p>
            <a:pPr algn="just">
              <a:lnSpc>
                <a:spcPct val="150000"/>
              </a:lnSpc>
            </a:pPr>
            <a:r>
              <a:rPr lang="es-ES" altLang="es-ES" sz="2200" b="1" dirty="0">
                <a:solidFill>
                  <a:srgbClr val="17375E"/>
                </a:solidFill>
                <a:latin typeface="Arial Narrow" panose="020B0606020202030204" pitchFamily="34" charset="0"/>
              </a:rPr>
              <a:t>Ejecución:</a:t>
            </a:r>
          </a:p>
          <a:p>
            <a:pPr marL="914400" lvl="1" indent="-457200" algn="just">
              <a:buFont typeface="+mj-lt"/>
              <a:buAutoNum type="arabicPeriod"/>
            </a:pPr>
            <a:r>
              <a:rPr lang="es-ES_tradnl" altLang="es-ES" dirty="0">
                <a:solidFill>
                  <a:srgbClr val="17375E"/>
                </a:solidFill>
                <a:latin typeface="Arial Narrow" panose="020B0606020202030204" pitchFamily="34" charset="0"/>
              </a:rPr>
              <a:t>Elección de iniciativa de referencia </a:t>
            </a:r>
            <a:r>
              <a:rPr lang="es-ES_tradnl" altLang="es-ES" b="1" dirty="0">
                <a:solidFill>
                  <a:srgbClr val="17375E"/>
                </a:solidFill>
                <a:latin typeface="Arial Narrow" panose="020B0606020202030204" pitchFamily="34" charset="0"/>
              </a:rPr>
              <a:t>talla M</a:t>
            </a:r>
            <a:r>
              <a:rPr lang="es-ES_tradnl" altLang="es-ES" dirty="0">
                <a:solidFill>
                  <a:srgbClr val="17375E"/>
                </a:solidFill>
                <a:latin typeface="Arial Narrow" panose="020B0606020202030204" pitchFamily="34" charset="0"/>
              </a:rPr>
              <a:t>: 1 mes, complejidad baja</a:t>
            </a:r>
            <a:endParaRPr lang="es-ES" altLang="es-ES" dirty="0">
              <a:solidFill>
                <a:srgbClr val="17375E"/>
              </a:solidFill>
              <a:latin typeface="Arial Narrow" panose="020B0606020202030204" pitchFamily="34" charset="0"/>
            </a:endParaRPr>
          </a:p>
          <a:p>
            <a:pPr marL="914400" lvl="1" indent="-457200" algn="just">
              <a:buFont typeface="+mj-lt"/>
              <a:buAutoNum type="arabicPeriod"/>
            </a:pPr>
            <a:r>
              <a:rPr lang="es-ES" altLang="es-ES" dirty="0">
                <a:solidFill>
                  <a:srgbClr val="17375E"/>
                </a:solidFill>
                <a:latin typeface="Arial Narrow" panose="020B0606020202030204" pitchFamily="34" charset="0"/>
              </a:rPr>
              <a:t>Estimación tamaño de entregables: XS, S, M, L XL</a:t>
            </a:r>
          </a:p>
          <a:p>
            <a:pPr marL="914400" lvl="1" indent="-457200" algn="just">
              <a:buFont typeface="+mj-lt"/>
              <a:buAutoNum type="arabicPeriod"/>
            </a:pPr>
            <a:r>
              <a:rPr lang="es-ES_tradnl" altLang="es-ES" i="1" dirty="0">
                <a:solidFill>
                  <a:srgbClr val="17375E"/>
                </a:solidFill>
                <a:latin typeface="Arial Narrow" panose="020B0606020202030204" pitchFamily="34" charset="0"/>
              </a:rPr>
              <a:t>Aquellas que no puedan estimarse, ver cuáles son las áreas de incertidumbre y como convertir riesgos Desconocidos-Desconocidos en Conocidos-Desconocidos</a:t>
            </a:r>
            <a:endParaRPr lang="es-ES" altLang="es-ES" i="1" dirty="0">
              <a:solidFill>
                <a:srgbClr val="17375E"/>
              </a:solidFill>
              <a:latin typeface="Arial Narrow" panose="020B0606020202030204" pitchFamily="34" charset="0"/>
            </a:endParaRPr>
          </a:p>
          <a:p>
            <a:pPr marL="0" indent="0" algn="just">
              <a:buNone/>
            </a:pPr>
            <a:endParaRPr lang="es-ES" altLang="es-ES" sz="2200" b="1" dirty="0">
              <a:solidFill>
                <a:srgbClr val="17375E"/>
              </a:solidFill>
              <a:latin typeface="Arial Narrow" panose="020B0606020202030204" pitchFamily="34" charset="0"/>
            </a:endParaRPr>
          </a:p>
          <a:p>
            <a:pPr algn="just"/>
            <a:r>
              <a:rPr lang="es-ES" altLang="es-ES" sz="2200" b="1" dirty="0">
                <a:solidFill>
                  <a:srgbClr val="17375E"/>
                </a:solidFill>
                <a:latin typeface="Arial Narrow" panose="020B0606020202030204" pitchFamily="34" charset="0"/>
              </a:rPr>
              <a:t>Resultados: </a:t>
            </a:r>
            <a:r>
              <a:rPr lang="es-ES" altLang="es-ES" sz="2200" dirty="0">
                <a:solidFill>
                  <a:srgbClr val="17375E"/>
                </a:solidFill>
                <a:latin typeface="Arial Narrow" panose="020B0606020202030204" pitchFamily="34" charset="0"/>
              </a:rPr>
              <a:t>Primeras estimaciones de esfuerzo</a:t>
            </a:r>
          </a:p>
          <a:p>
            <a:pPr algn="just"/>
            <a:endParaRPr lang="es-ES" altLang="es-ES" sz="22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pic>
        <p:nvPicPr>
          <p:cNvPr id="3" name="Imagen 2" descr="Recorte de pantall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2894" y="2358861"/>
            <a:ext cx="5369779" cy="2726323"/>
          </a:xfrm>
          <a:prstGeom prst="rect">
            <a:avLst/>
          </a:prstGeom>
        </p:spPr>
      </p:pic>
      <p:sp>
        <p:nvSpPr>
          <p:cNvPr id="9" name="CuadroTexto 4">
            <a:extLst>
              <a:ext uri="{FF2B5EF4-FFF2-40B4-BE49-F238E27FC236}">
                <a16:creationId xmlns:a16="http://schemas.microsoft.com/office/drawing/2014/main" id="{43274856-C2D0-42AE-9416-DB5EFB5B55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01952" y="87313"/>
            <a:ext cx="41159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s-ES" altLang="es-ES" sz="2000" dirty="0">
                <a:solidFill>
                  <a:schemeClr val="bg1"/>
                </a:solidFill>
                <a:latin typeface="+mn-lt"/>
              </a:rPr>
              <a:t>Sprint 0 – Taller de Mapas de Impacto</a:t>
            </a:r>
          </a:p>
        </p:txBody>
      </p:sp>
    </p:spTree>
    <p:extLst>
      <p:ext uri="{BB962C8B-B14F-4D97-AF65-F5344CB8AC3E}">
        <p14:creationId xmlns:p14="http://schemas.microsoft.com/office/powerpoint/2010/main" val="2607326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texto 1">
            <a:extLst>
              <a:ext uri="{FF2B5EF4-FFF2-40B4-BE49-F238E27FC236}">
                <a16:creationId xmlns:a16="http://schemas.microsoft.com/office/drawing/2014/main" id="{1B828EBC-B3D2-40D0-B229-D7BF173E6E41}"/>
              </a:ext>
            </a:extLst>
          </p:cNvPr>
          <p:cNvSpPr txBox="1">
            <a:spLocks/>
          </p:cNvSpPr>
          <p:nvPr/>
        </p:nvSpPr>
        <p:spPr>
          <a:xfrm>
            <a:off x="1703512" y="2276872"/>
            <a:ext cx="8782644" cy="1008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lnSpc>
                <a:spcPct val="150000"/>
              </a:lnSpc>
              <a:buFont typeface="Wingdings" pitchFamily="2" charset="2"/>
              <a:buNone/>
            </a:pPr>
            <a:r>
              <a:rPr lang="es-ES" altLang="es-ES" sz="4800" b="1" dirty="0">
                <a:solidFill>
                  <a:srgbClr val="17375E"/>
                </a:solidFill>
                <a:latin typeface="Arial Narrow" panose="020B0606020202030204" pitchFamily="34" charset="0"/>
              </a:rPr>
              <a:t>Próximos Pasos</a:t>
            </a:r>
          </a:p>
        </p:txBody>
      </p: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6D0CFA78-F2B1-4C52-8E19-164DDB329C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BC21198-D50D-4EFA-BC26-0CB323897433}" type="slidenum">
              <a:rPr lang="es-ES" smtClean="0"/>
              <a:pPr/>
              <a:t>14</a:t>
            </a:fld>
            <a:endParaRPr lang="es-ES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45825590-F614-41B1-9D76-7DA24F1121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01952" y="87313"/>
            <a:ext cx="41159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s-ES" altLang="es-ES" sz="2000" dirty="0">
                <a:solidFill>
                  <a:schemeClr val="bg1"/>
                </a:solidFill>
                <a:latin typeface="+mn-lt"/>
              </a:rPr>
              <a:t>Sprint 0 – Taller de Mapas de Impacto</a:t>
            </a:r>
          </a:p>
        </p:txBody>
      </p:sp>
    </p:spTree>
    <p:extLst>
      <p:ext uri="{BB962C8B-B14F-4D97-AF65-F5344CB8AC3E}">
        <p14:creationId xmlns:p14="http://schemas.microsoft.com/office/powerpoint/2010/main" val="505971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texto 1">
            <a:extLst>
              <a:ext uri="{FF2B5EF4-FFF2-40B4-BE49-F238E27FC236}">
                <a16:creationId xmlns:a16="http://schemas.microsoft.com/office/drawing/2014/main" id="{1B828EBC-B3D2-40D0-B229-D7BF173E6E41}"/>
              </a:ext>
            </a:extLst>
          </p:cNvPr>
          <p:cNvSpPr txBox="1">
            <a:spLocks/>
          </p:cNvSpPr>
          <p:nvPr/>
        </p:nvSpPr>
        <p:spPr>
          <a:xfrm>
            <a:off x="263352" y="487423"/>
            <a:ext cx="11928648" cy="1008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914400">
              <a:lnSpc>
                <a:spcPct val="150000"/>
              </a:lnSpc>
              <a:buFont typeface="Wingdings" pitchFamily="2" charset="2"/>
              <a:buNone/>
            </a:pPr>
            <a:r>
              <a:rPr lang="es-ES_tradnl" altLang="es-ES" sz="4400" b="1" dirty="0">
                <a:solidFill>
                  <a:srgbClr val="17375E"/>
                </a:solidFill>
                <a:latin typeface="Arial Narrow" panose="020B0606020202030204" pitchFamily="34" charset="0"/>
              </a:rPr>
              <a:t>Próximos pasos</a:t>
            </a:r>
            <a:endParaRPr lang="es-ES" altLang="es-ES" sz="4400" b="1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1A055B3-25BA-4157-8C34-2E88AF18CF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BC21198-D50D-4EFA-BC26-0CB323897433}" type="slidenum">
              <a:rPr lang="es-ES" smtClean="0"/>
              <a:pPr/>
              <a:t>15</a:t>
            </a:fld>
            <a:endParaRPr lang="es-ES"/>
          </a:p>
        </p:txBody>
      </p:sp>
      <p:sp>
        <p:nvSpPr>
          <p:cNvPr id="8" name="Marcador de texto 1">
            <a:extLst>
              <a:ext uri="{FF2B5EF4-FFF2-40B4-BE49-F238E27FC236}">
                <a16:creationId xmlns:a16="http://schemas.microsoft.com/office/drawing/2014/main" id="{F5E2DC4F-3757-764C-A05D-C36B27FA54B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3777" y="1563419"/>
            <a:ext cx="11472863" cy="4460774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indent="-457200" algn="just">
              <a:buFont typeface="+mj-lt"/>
              <a:buAutoNum type="arabicPeriod"/>
            </a:pPr>
            <a:r>
              <a:rPr lang="es-ES_tradnl" altLang="es-ES" sz="2200" dirty="0">
                <a:solidFill>
                  <a:srgbClr val="17375E"/>
                </a:solidFill>
                <a:latin typeface="Arial Narrow" panose="020B0606020202030204" pitchFamily="34" charset="0"/>
              </a:rPr>
              <a:t>Seleccionar los </a:t>
            </a:r>
            <a:r>
              <a:rPr lang="es-ES_tradnl" altLang="es-ES" sz="2200" b="1" dirty="0">
                <a:solidFill>
                  <a:srgbClr val="17375E"/>
                </a:solidFill>
                <a:latin typeface="Arial Narrow" panose="020B0606020202030204" pitchFamily="34" charset="0"/>
              </a:rPr>
              <a:t>impactos/entregables relacionados con el software </a:t>
            </a:r>
            <a:r>
              <a:rPr lang="es-ES_tradnl" altLang="es-ES" sz="2200" dirty="0">
                <a:solidFill>
                  <a:srgbClr val="17375E"/>
                </a:solidFill>
                <a:latin typeface="Arial Narrow" panose="020B0606020202030204" pitchFamily="34" charset="0"/>
              </a:rPr>
              <a:t>ya que se el Mapa de </a:t>
            </a:r>
            <a:r>
              <a:rPr lang="es-ES_tradnl" altLang="es-ES" sz="2200" dirty="0" err="1">
                <a:solidFill>
                  <a:srgbClr val="17375E"/>
                </a:solidFill>
                <a:latin typeface="Arial Narrow" panose="020B0606020202030204" pitchFamily="34" charset="0"/>
              </a:rPr>
              <a:t>HUs</a:t>
            </a:r>
            <a:r>
              <a:rPr lang="es-ES_tradnl" altLang="es-ES" sz="2200" dirty="0">
                <a:solidFill>
                  <a:srgbClr val="17375E"/>
                </a:solidFill>
                <a:latin typeface="Arial Narrow" panose="020B0606020202030204" pitchFamily="34" charset="0"/>
              </a:rPr>
              <a:t> se alimentará de estos resultados (en forma de </a:t>
            </a:r>
            <a:r>
              <a:rPr lang="es-ES_tradnl" altLang="es-ES" sz="2200" dirty="0" err="1">
                <a:solidFill>
                  <a:srgbClr val="17375E"/>
                </a:solidFill>
                <a:latin typeface="Arial Narrow" panose="020B0606020202030204" pitchFamily="34" charset="0"/>
              </a:rPr>
              <a:t>HUs</a:t>
            </a:r>
            <a:r>
              <a:rPr lang="es-ES_tradnl" altLang="es-ES" sz="2200" dirty="0">
                <a:solidFill>
                  <a:srgbClr val="17375E"/>
                </a:solidFill>
                <a:latin typeface="Arial Narrow" panose="020B0606020202030204" pitchFamily="34" charset="0"/>
              </a:rPr>
              <a:t> o épicas)</a:t>
            </a:r>
          </a:p>
          <a:p>
            <a:pPr marL="457200" indent="-457200" algn="just">
              <a:buFont typeface="+mj-lt"/>
              <a:buAutoNum type="arabicPeriod"/>
            </a:pPr>
            <a:endParaRPr lang="es-ES_tradnl" altLang="es-ES" sz="2200" dirty="0">
              <a:solidFill>
                <a:srgbClr val="17375E"/>
              </a:solidFill>
              <a:latin typeface="Arial Narrow" panose="020B0606020202030204" pitchFamily="34" charset="0"/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es-ES_tradnl" altLang="es-ES" sz="2200" dirty="0">
                <a:solidFill>
                  <a:srgbClr val="17375E"/>
                </a:solidFill>
                <a:latin typeface="Arial Narrow" panose="020B0606020202030204" pitchFamily="34" charset="0"/>
              </a:rPr>
              <a:t>Concretar las acciones para aterrizar quién, cómo y </a:t>
            </a:r>
            <a:r>
              <a:rPr lang="es-ES_tradnl" altLang="es-ES" sz="2200">
                <a:solidFill>
                  <a:srgbClr val="17375E"/>
                </a:solidFill>
                <a:latin typeface="Arial Narrow" panose="020B0606020202030204" pitchFamily="34" charset="0"/>
              </a:rPr>
              <a:t>cuándo se llevarán </a:t>
            </a:r>
            <a:r>
              <a:rPr lang="es-ES_tradnl" altLang="es-ES" sz="2200" dirty="0">
                <a:solidFill>
                  <a:srgbClr val="17375E"/>
                </a:solidFill>
                <a:latin typeface="Arial Narrow" panose="020B0606020202030204" pitchFamily="34" charset="0"/>
              </a:rPr>
              <a:t>a cabo las </a:t>
            </a:r>
            <a:r>
              <a:rPr lang="es-ES_tradnl" altLang="es-ES" sz="2200" b="1" dirty="0">
                <a:solidFill>
                  <a:srgbClr val="17375E"/>
                </a:solidFill>
                <a:latin typeface="Arial Narrow" panose="020B0606020202030204" pitchFamily="34" charset="0"/>
              </a:rPr>
              <a:t>ideas no relacionadas con el software</a:t>
            </a:r>
          </a:p>
          <a:p>
            <a:pPr marL="457200" indent="-457200" algn="just">
              <a:buFont typeface="+mj-lt"/>
              <a:buAutoNum type="arabicPeriod"/>
            </a:pPr>
            <a:endParaRPr lang="es-ES_tradnl" altLang="es-ES" sz="2200" b="1" dirty="0">
              <a:solidFill>
                <a:srgbClr val="17375E"/>
              </a:solidFill>
              <a:latin typeface="Arial Narrow" panose="020B0606020202030204" pitchFamily="34" charset="0"/>
            </a:endParaRPr>
          </a:p>
          <a:p>
            <a:pPr marL="45720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es-ES_tradnl" altLang="es-ES" sz="2200" dirty="0">
                <a:solidFill>
                  <a:srgbClr val="17375E"/>
                </a:solidFill>
                <a:latin typeface="Arial Narrow" panose="020B0606020202030204" pitchFamily="34" charset="0"/>
              </a:rPr>
              <a:t>Actualizar el </a:t>
            </a:r>
            <a:r>
              <a:rPr lang="es-ES_tradnl" altLang="es-ES" sz="2200" b="1" dirty="0">
                <a:solidFill>
                  <a:srgbClr val="17375E"/>
                </a:solidFill>
                <a:latin typeface="Arial Narrow" panose="020B0606020202030204" pitchFamily="34" charset="0"/>
              </a:rPr>
              <a:t>Lean Business Case:</a:t>
            </a:r>
            <a:endParaRPr lang="es-ES" altLang="es-ES" sz="2200" dirty="0">
              <a:solidFill>
                <a:srgbClr val="17375E"/>
              </a:solidFill>
              <a:latin typeface="Arial Narrow" panose="020B0606020202030204" pitchFamily="34" charset="0"/>
            </a:endParaRPr>
          </a:p>
          <a:p>
            <a:pPr algn="just"/>
            <a:endParaRPr lang="es-ES" altLang="es-ES" sz="22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CuadroTexto 4">
            <a:extLst>
              <a:ext uri="{FF2B5EF4-FFF2-40B4-BE49-F238E27FC236}">
                <a16:creationId xmlns:a16="http://schemas.microsoft.com/office/drawing/2014/main" id="{43274856-C2D0-42AE-9416-DB5EFB5B55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01952" y="87313"/>
            <a:ext cx="41159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s-ES" altLang="es-ES" sz="2000" dirty="0">
                <a:solidFill>
                  <a:schemeClr val="bg1"/>
                </a:solidFill>
                <a:latin typeface="+mn-lt"/>
              </a:rPr>
              <a:t>Sprint 0 – Taller de Mapas de Impacto</a:t>
            </a:r>
          </a:p>
        </p:txBody>
      </p:sp>
      <p:pic>
        <p:nvPicPr>
          <p:cNvPr id="2" name="Imagen 1" descr="Recorte de pantall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4750923"/>
            <a:ext cx="9021434" cy="838317"/>
          </a:xfrm>
          <a:prstGeom prst="rect">
            <a:avLst/>
          </a:prstGeom>
        </p:spPr>
      </p:pic>
      <p:pic>
        <p:nvPicPr>
          <p:cNvPr id="4" name="Imagen 3" descr="Recorte de pantalla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4472949"/>
            <a:ext cx="9011908" cy="381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858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A96753F0-DE6E-48DF-8F17-F7A889F1CAE2}"/>
              </a:ext>
            </a:extLst>
          </p:cNvPr>
          <p:cNvSpPr/>
          <p:nvPr/>
        </p:nvSpPr>
        <p:spPr>
          <a:xfrm>
            <a:off x="3706906" y="3882730"/>
            <a:ext cx="47781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_tradnl" sz="3200" dirty="0">
                <a:solidFill>
                  <a:schemeClr val="bg1"/>
                </a:solidFill>
                <a:latin typeface="Arial Narrow" panose="020B0606020202030204" pitchFamily="34" charset="0"/>
              </a:rPr>
              <a:t>Framework Scrum SAS</a:t>
            </a:r>
          </a:p>
          <a:p>
            <a:pPr algn="ctr"/>
            <a:r>
              <a:rPr lang="es-ES_tradnl" sz="3200" dirty="0">
                <a:solidFill>
                  <a:schemeClr val="bg1"/>
                </a:solidFill>
                <a:latin typeface="Arial Narrow" panose="020B0606020202030204" pitchFamily="34" charset="0"/>
              </a:rPr>
              <a:t>Sprint 0</a:t>
            </a:r>
            <a:endParaRPr lang="es-ES" sz="3200" dirty="0">
              <a:solidFill>
                <a:schemeClr val="bg1"/>
              </a:solidFill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341544C2-E438-455F-9085-D2B3A36F9FDD}"/>
              </a:ext>
            </a:extLst>
          </p:cNvPr>
          <p:cNvCxnSpPr/>
          <p:nvPr/>
        </p:nvCxnSpPr>
        <p:spPr>
          <a:xfrm>
            <a:off x="1857872" y="3573016"/>
            <a:ext cx="8352928" cy="0"/>
          </a:xfrm>
          <a:prstGeom prst="line">
            <a:avLst/>
          </a:prstGeom>
          <a:ln w="28575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agen 5" descr="Imagen que contiene dibujo&#10;&#10;Descripción generada automáticamente">
            <a:extLst>
              <a:ext uri="{FF2B5EF4-FFF2-40B4-BE49-F238E27FC236}">
                <a16:creationId xmlns:a16="http://schemas.microsoft.com/office/drawing/2014/main" id="{DDEF3C45-449A-46D8-965D-DDC3EC863D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7422" y="2257182"/>
            <a:ext cx="7333828" cy="2343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0130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0A3FC03-5286-4284-AA5A-353927412F4E}"/>
              </a:ext>
            </a:extLst>
          </p:cNvPr>
          <p:cNvSpPr/>
          <p:nvPr/>
        </p:nvSpPr>
        <p:spPr>
          <a:xfrm>
            <a:off x="551383" y="1700808"/>
            <a:ext cx="11466503" cy="4655542"/>
          </a:xfrm>
          <a:prstGeom prst="roundRect">
            <a:avLst>
              <a:gd name="adj" fmla="val 11222"/>
            </a:avLst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err="1">
              <a:ln>
                <a:noFill/>
              </a:ln>
              <a:solidFill>
                <a:srgbClr val="6E6E6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6728663" y="2770003"/>
            <a:ext cx="4911953" cy="23729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Marcador de texto 1">
            <a:extLst>
              <a:ext uri="{FF2B5EF4-FFF2-40B4-BE49-F238E27FC236}">
                <a16:creationId xmlns:a16="http://schemas.microsoft.com/office/drawing/2014/main" id="{1B828EBC-B3D2-40D0-B229-D7BF173E6E41}"/>
              </a:ext>
            </a:extLst>
          </p:cNvPr>
          <p:cNvSpPr txBox="1">
            <a:spLocks/>
          </p:cNvSpPr>
          <p:nvPr/>
        </p:nvSpPr>
        <p:spPr>
          <a:xfrm>
            <a:off x="265683" y="309664"/>
            <a:ext cx="11152021" cy="1008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914400">
              <a:lnSpc>
                <a:spcPct val="150000"/>
              </a:lnSpc>
              <a:buFont typeface="Wingdings" pitchFamily="2" charset="2"/>
              <a:buNone/>
            </a:pPr>
            <a:r>
              <a:rPr lang="es-ES" altLang="es-ES" sz="4800" b="1" dirty="0">
                <a:solidFill>
                  <a:srgbClr val="17375E"/>
                </a:solidFill>
                <a:latin typeface="Arial Narrow" panose="020B0606020202030204" pitchFamily="34" charset="0"/>
              </a:rPr>
              <a:t>Resumen Taller: Agenda y asistentes</a:t>
            </a:r>
          </a:p>
        </p:txBody>
      </p: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6D0CFA78-F2B1-4C52-8E19-164DDB329C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BC21198-D50D-4EFA-BC26-0CB323897433}" type="slidenum">
              <a:rPr lang="es-ES" smtClean="0"/>
              <a:pPr/>
              <a:t>2</a:t>
            </a:fld>
            <a:endParaRPr lang="es-ES"/>
          </a:p>
        </p:txBody>
      </p:sp>
      <p:sp>
        <p:nvSpPr>
          <p:cNvPr id="11" name="CuadroTexto 4">
            <a:extLst>
              <a:ext uri="{FF2B5EF4-FFF2-40B4-BE49-F238E27FC236}">
                <a16:creationId xmlns:a16="http://schemas.microsoft.com/office/drawing/2014/main" id="{A3055C2C-AA11-D640-8DD8-9DA840F313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01952" y="87313"/>
            <a:ext cx="41159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s-ES" altLang="es-ES" sz="2000" dirty="0">
                <a:solidFill>
                  <a:schemeClr val="bg1"/>
                </a:solidFill>
                <a:latin typeface="+mn-lt"/>
              </a:rPr>
              <a:t>Sprint 0 – Taller de Mapas de Impacto</a:t>
            </a:r>
          </a:p>
        </p:txBody>
      </p:sp>
      <p:graphicFrame>
        <p:nvGraphicFramePr>
          <p:cNvPr id="9" name="Table 1">
            <a:extLst>
              <a:ext uri="{FF2B5EF4-FFF2-40B4-BE49-F238E27FC236}">
                <a16:creationId xmlns:a16="http://schemas.microsoft.com/office/drawing/2014/main" id="{0968E69D-E59D-4EDF-9913-F9643B37F4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8723998"/>
              </p:ext>
            </p:extLst>
          </p:nvPr>
        </p:nvGraphicFramePr>
        <p:xfrm>
          <a:off x="1004245" y="2611786"/>
          <a:ext cx="5155719" cy="3512139"/>
        </p:xfrm>
        <a:graphic>
          <a:graphicData uri="http://schemas.openxmlformats.org/drawingml/2006/table">
            <a:tbl>
              <a:tblPr firstRow="1" bandRow="1"/>
              <a:tblGrid>
                <a:gridCol w="1326787">
                  <a:extLst>
                    <a:ext uri="{9D8B030D-6E8A-4147-A177-3AD203B41FA5}">
                      <a16:colId xmlns:a16="http://schemas.microsoft.com/office/drawing/2014/main" val="34770914"/>
                    </a:ext>
                  </a:extLst>
                </a:gridCol>
                <a:gridCol w="3828932">
                  <a:extLst>
                    <a:ext uri="{9D8B030D-6E8A-4147-A177-3AD203B41FA5}">
                      <a16:colId xmlns:a16="http://schemas.microsoft.com/office/drawing/2014/main" val="2798292254"/>
                    </a:ext>
                  </a:extLst>
                </a:gridCol>
              </a:tblGrid>
              <a:tr h="28867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GB" sz="1400" dirty="0" err="1"/>
                        <a:t>Tiempo</a:t>
                      </a:r>
                      <a:endParaRPr lang="en-GB" sz="14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5A4F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GB" sz="1400" dirty="0" err="1"/>
                        <a:t>Sesiones</a:t>
                      </a:r>
                      <a:endParaRPr lang="en-GB" sz="14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5A4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240177"/>
                  </a:ext>
                </a:extLst>
              </a:tr>
              <a:tr h="36341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GB" sz="1200" dirty="0" smtClean="0"/>
                        <a:t>08:00 </a:t>
                      </a:r>
                      <a:r>
                        <a:rPr lang="en-GB" sz="1200" dirty="0"/>
                        <a:t>– </a:t>
                      </a:r>
                      <a:r>
                        <a:rPr lang="en-GB" sz="1200" dirty="0" smtClean="0"/>
                        <a:t>8:30</a:t>
                      </a:r>
                      <a:endParaRPr lang="en-GB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GB" sz="1200" dirty="0" err="1"/>
                        <a:t>Introducción</a:t>
                      </a:r>
                      <a:r>
                        <a:rPr lang="en-GB" sz="1200" dirty="0"/>
                        <a:t> </a:t>
                      </a:r>
                      <a:r>
                        <a:rPr lang="en-GB" sz="1200" dirty="0" err="1"/>
                        <a:t>Mapas</a:t>
                      </a:r>
                      <a:r>
                        <a:rPr lang="en-GB" sz="1200" dirty="0"/>
                        <a:t> de </a:t>
                      </a:r>
                      <a:r>
                        <a:rPr lang="en-GB" sz="1200" dirty="0" err="1"/>
                        <a:t>Impacto</a:t>
                      </a:r>
                      <a:endParaRPr lang="en-GB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4877190"/>
                  </a:ext>
                </a:extLst>
              </a:tr>
              <a:tr h="4711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GB" sz="1200" dirty="0" smtClean="0"/>
                        <a:t>8:30 </a:t>
                      </a:r>
                      <a:r>
                        <a:rPr lang="en-GB" sz="1200" dirty="0"/>
                        <a:t>– </a:t>
                      </a:r>
                      <a:r>
                        <a:rPr lang="en-GB" sz="1200" dirty="0" smtClean="0"/>
                        <a:t>8:45</a:t>
                      </a:r>
                      <a:endParaRPr lang="en-GB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GB" sz="1200" dirty="0" err="1"/>
                        <a:t>Repaso</a:t>
                      </a:r>
                      <a:r>
                        <a:rPr lang="en-GB" sz="1200" baseline="0" dirty="0"/>
                        <a:t> </a:t>
                      </a:r>
                      <a:r>
                        <a:rPr lang="en-GB" sz="1200" baseline="0" dirty="0" err="1"/>
                        <a:t>notas</a:t>
                      </a:r>
                      <a:r>
                        <a:rPr lang="en-GB" sz="1200" baseline="0" dirty="0"/>
                        <a:t> de Concepción del </a:t>
                      </a:r>
                      <a:r>
                        <a:rPr lang="en-GB" sz="1200" baseline="0" dirty="0" err="1"/>
                        <a:t>Producto</a:t>
                      </a:r>
                      <a:endParaRPr lang="en-GB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5655887"/>
                  </a:ext>
                </a:extLst>
              </a:tr>
              <a:tr h="4407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GB" sz="1200" dirty="0" smtClean="0"/>
                        <a:t>8:45 </a:t>
                      </a:r>
                      <a:r>
                        <a:rPr lang="en-GB" sz="1200" dirty="0"/>
                        <a:t>– </a:t>
                      </a:r>
                      <a:r>
                        <a:rPr lang="en-GB" sz="1200" dirty="0" smtClean="0"/>
                        <a:t>11:00</a:t>
                      </a:r>
                      <a:endParaRPr lang="en-GB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GB" sz="1200" dirty="0" err="1"/>
                        <a:t>Caracterización</a:t>
                      </a:r>
                      <a:r>
                        <a:rPr lang="en-GB" sz="1200" dirty="0"/>
                        <a:t> </a:t>
                      </a:r>
                      <a:r>
                        <a:rPr lang="en-GB" sz="1200" dirty="0" err="1"/>
                        <a:t>usuarios</a:t>
                      </a:r>
                      <a:r>
                        <a:rPr lang="en-GB" sz="1200" dirty="0"/>
                        <a:t> (</a:t>
                      </a:r>
                      <a:r>
                        <a:rPr lang="en-GB" sz="1200" dirty="0" err="1"/>
                        <a:t>Mapas</a:t>
                      </a:r>
                      <a:r>
                        <a:rPr lang="en-GB" sz="1200" dirty="0"/>
                        <a:t> </a:t>
                      </a:r>
                      <a:r>
                        <a:rPr lang="en-GB" sz="1200" dirty="0" err="1"/>
                        <a:t>Empatía</a:t>
                      </a:r>
                      <a:r>
                        <a:rPr lang="en-GB" sz="1200" dirty="0"/>
                        <a:t>)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6998679"/>
                  </a:ext>
                </a:extLst>
              </a:tr>
              <a:tr h="25981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GB" sz="1200" b="1" dirty="0" smtClean="0">
                          <a:solidFill>
                            <a:schemeClr val="bg1"/>
                          </a:solidFill>
                        </a:rPr>
                        <a:t>11:00 </a:t>
                      </a:r>
                      <a:r>
                        <a:rPr lang="en-GB" sz="1200" b="1" dirty="0">
                          <a:solidFill>
                            <a:schemeClr val="bg1"/>
                          </a:solidFill>
                        </a:rPr>
                        <a:t>– </a:t>
                      </a:r>
                      <a:r>
                        <a:rPr lang="en-GB" sz="1200" b="1" dirty="0" smtClean="0">
                          <a:solidFill>
                            <a:schemeClr val="bg1"/>
                          </a:solidFill>
                        </a:rPr>
                        <a:t>11:15</a:t>
                      </a:r>
                      <a:endParaRPr lang="en-GB" sz="12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5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GB" sz="1200" b="1" dirty="0">
                          <a:solidFill>
                            <a:schemeClr val="bg1"/>
                          </a:solidFill>
                        </a:rPr>
                        <a:t>Descanso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50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0215730"/>
                  </a:ext>
                </a:extLst>
              </a:tr>
              <a:tr h="55257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GB" sz="1200" smtClean="0"/>
                        <a:t>11:15 </a:t>
                      </a:r>
                      <a:r>
                        <a:rPr lang="en-GB" sz="1200" dirty="0"/>
                        <a:t>– 12:15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GB" sz="1200" dirty="0" err="1"/>
                        <a:t>Definición</a:t>
                      </a:r>
                      <a:r>
                        <a:rPr lang="en-GB" sz="1200" baseline="0" dirty="0"/>
                        <a:t> de </a:t>
                      </a:r>
                      <a:r>
                        <a:rPr lang="en-GB" sz="1200" baseline="0" dirty="0" err="1"/>
                        <a:t>o</a:t>
                      </a:r>
                      <a:r>
                        <a:rPr lang="en-GB" sz="1200" dirty="0" err="1"/>
                        <a:t>bjetivos</a:t>
                      </a:r>
                      <a:r>
                        <a:rPr lang="en-GB" sz="1200" baseline="0" dirty="0"/>
                        <a:t> y sus </a:t>
                      </a:r>
                      <a:r>
                        <a:rPr lang="en-GB" sz="1200" baseline="0" dirty="0" err="1"/>
                        <a:t>métricas</a:t>
                      </a:r>
                      <a:endParaRPr lang="en-GB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383605"/>
                  </a:ext>
                </a:extLst>
              </a:tr>
              <a:tr h="55257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/>
                          <a:ea typeface="+mn-ea"/>
                          <a:cs typeface="+mn-cs"/>
                        </a:rPr>
                        <a:t>12:15 – 13:45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200" kern="1200" baseline="0" dirty="0">
                          <a:solidFill>
                            <a:schemeClr val="dk1"/>
                          </a:solidFill>
                          <a:latin typeface="Arial"/>
                          <a:ea typeface="+mn-ea"/>
                          <a:cs typeface="+mn-cs"/>
                        </a:rPr>
                        <a:t>Creación del Mapa de Impacto: Identificación de actores, impactos y entregables</a:t>
                      </a: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5590417"/>
                  </a:ext>
                </a:extLst>
              </a:tr>
              <a:tr h="5525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/>
                          <a:ea typeface="+mn-ea"/>
                          <a:cs typeface="+mn-cs"/>
                        </a:rPr>
                        <a:t>14:00 – 15:00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_tradnl" sz="1200" kern="1200" baseline="0" dirty="0">
                          <a:solidFill>
                            <a:schemeClr val="dk1"/>
                          </a:solidFill>
                          <a:latin typeface="Arial"/>
                          <a:ea typeface="+mn-ea"/>
                          <a:cs typeface="+mn-cs"/>
                        </a:rPr>
                        <a:t>Estimación entregables</a:t>
                      </a:r>
                      <a:endParaRPr lang="es-ES" sz="1200" kern="1200" baseline="0" dirty="0">
                        <a:solidFill>
                          <a:schemeClr val="dk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2221976"/>
                  </a:ext>
                </a:extLst>
              </a:tr>
            </a:tbl>
          </a:graphicData>
        </a:graphic>
      </p:graphicFrame>
      <p:sp>
        <p:nvSpPr>
          <p:cNvPr id="4" name="Rectángulo 3"/>
          <p:cNvSpPr/>
          <p:nvPr/>
        </p:nvSpPr>
        <p:spPr>
          <a:xfrm>
            <a:off x="988004" y="2072621"/>
            <a:ext cx="10711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1" u="none" strike="noStrike" kern="0" cap="none" spc="0" normalizeH="0" baseline="0" noProof="0" dirty="0">
                <a:ln>
                  <a:noFill/>
                </a:ln>
                <a:solidFill>
                  <a:srgbClr val="05A4FA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AGENDA</a:t>
            </a:r>
            <a:endParaRPr kumimoji="0" lang="es-E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6728663" y="2134134"/>
            <a:ext cx="4689041" cy="27699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1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ASISTENTES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b="1" i="1" kern="0" dirty="0">
              <a:solidFill>
                <a:srgbClr val="00B0F0"/>
              </a:solidFill>
              <a:latin typeface="Arial"/>
              <a:ea typeface="+mj-ea"/>
              <a:cs typeface="+mj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1" i="1" u="none" strike="noStrike" kern="0" cap="none" spc="0" normalizeH="0" baseline="0" noProof="0" dirty="0">
              <a:ln>
                <a:noFill/>
              </a:ln>
              <a:solidFill>
                <a:srgbClr val="05A4FA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altLang="es-ES" sz="1400" dirty="0" err="1">
                <a:solidFill>
                  <a:srgbClr val="17375E"/>
                </a:solidFill>
                <a:latin typeface="Arial Narrow" panose="020B0606020202030204" pitchFamily="34" charset="0"/>
              </a:rPr>
              <a:t>Scrum</a:t>
            </a:r>
            <a:r>
              <a:rPr lang="es-ES" altLang="es-ES" sz="1400" dirty="0">
                <a:solidFill>
                  <a:srgbClr val="17375E"/>
                </a:solidFill>
                <a:latin typeface="Arial Narrow" panose="020B0606020202030204" pitchFamily="34" charset="0"/>
              </a:rPr>
              <a:t> master.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altLang="es-ES" sz="1400" dirty="0">
                <a:solidFill>
                  <a:srgbClr val="17375E"/>
                </a:solidFill>
                <a:latin typeface="Arial Narrow" panose="020B0606020202030204" pitchFamily="34" charset="0"/>
              </a:rPr>
              <a:t>Desarrolladores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altLang="es-ES" sz="1400" dirty="0">
                <a:solidFill>
                  <a:srgbClr val="17375E"/>
                </a:solidFill>
                <a:latin typeface="Arial Narrow" panose="020B0606020202030204" pitchFamily="34" charset="0"/>
              </a:rPr>
              <a:t>Otros factoría de desarrollo (arquitectura, UX, seguridad,…)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altLang="es-ES" sz="1400" dirty="0" err="1">
                <a:solidFill>
                  <a:srgbClr val="17375E"/>
                </a:solidFill>
                <a:latin typeface="Arial Narrow" panose="020B0606020202030204" pitchFamily="34" charset="0"/>
              </a:rPr>
              <a:t>Product</a:t>
            </a:r>
            <a:r>
              <a:rPr lang="es-ES" altLang="es-ES" sz="1400" dirty="0">
                <a:solidFill>
                  <a:srgbClr val="17375E"/>
                </a:solidFill>
                <a:latin typeface="Arial Narrow" panose="020B0606020202030204" pitchFamily="34" charset="0"/>
              </a:rPr>
              <a:t> </a:t>
            </a:r>
            <a:r>
              <a:rPr lang="es-ES" altLang="es-ES" sz="1400" dirty="0" err="1">
                <a:solidFill>
                  <a:srgbClr val="17375E"/>
                </a:solidFill>
                <a:latin typeface="Arial Narrow" panose="020B0606020202030204" pitchFamily="34" charset="0"/>
              </a:rPr>
              <a:t>Owners</a:t>
            </a:r>
            <a:r>
              <a:rPr lang="es-ES" altLang="es-ES" sz="1400" dirty="0">
                <a:solidFill>
                  <a:srgbClr val="17375E"/>
                </a:solidFill>
                <a:latin typeface="Arial Narrow" panose="020B0606020202030204" pitchFamily="34" charset="0"/>
              </a:rPr>
              <a:t> (personal funcional)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altLang="es-ES" sz="1400" dirty="0">
                <a:solidFill>
                  <a:srgbClr val="17375E"/>
                </a:solidFill>
                <a:latin typeface="Arial Narrow" panose="020B0606020202030204" pitchFamily="34" charset="0"/>
              </a:rPr>
              <a:t>Proxy </a:t>
            </a:r>
            <a:r>
              <a:rPr lang="es-ES" altLang="es-ES" sz="1400" dirty="0" err="1">
                <a:solidFill>
                  <a:srgbClr val="17375E"/>
                </a:solidFill>
                <a:latin typeface="Arial Narrow" panose="020B0606020202030204" pitchFamily="34" charset="0"/>
              </a:rPr>
              <a:t>Product</a:t>
            </a:r>
            <a:r>
              <a:rPr lang="es-ES" altLang="es-ES" sz="1400" dirty="0">
                <a:solidFill>
                  <a:srgbClr val="17375E"/>
                </a:solidFill>
                <a:latin typeface="Arial Narrow" panose="020B0606020202030204" pitchFamily="34" charset="0"/>
              </a:rPr>
              <a:t> </a:t>
            </a:r>
            <a:r>
              <a:rPr lang="es-ES" altLang="es-ES" sz="1400" dirty="0" err="1">
                <a:solidFill>
                  <a:srgbClr val="17375E"/>
                </a:solidFill>
                <a:latin typeface="Arial Narrow" panose="020B0606020202030204" pitchFamily="34" charset="0"/>
              </a:rPr>
              <a:t>Owners</a:t>
            </a:r>
            <a:r>
              <a:rPr lang="es-ES" altLang="es-ES" sz="1400" dirty="0">
                <a:solidFill>
                  <a:srgbClr val="17375E"/>
                </a:solidFill>
                <a:latin typeface="Arial Narrow" panose="020B0606020202030204" pitchFamily="34" charset="0"/>
              </a:rPr>
              <a:t> (jefes de proyecto)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altLang="es-ES" sz="1400" dirty="0">
                <a:solidFill>
                  <a:srgbClr val="17375E"/>
                </a:solidFill>
                <a:latin typeface="Arial Narrow" panose="020B0606020202030204" pitchFamily="34" charset="0"/>
              </a:rPr>
              <a:t>Otros interesados del proyecto (OCA, Arquitectura, Sistemas,…)</a:t>
            </a:r>
          </a:p>
        </p:txBody>
      </p:sp>
    </p:spTree>
    <p:extLst>
      <p:ext uri="{BB962C8B-B14F-4D97-AF65-F5344CB8AC3E}">
        <p14:creationId xmlns:p14="http://schemas.microsoft.com/office/powerpoint/2010/main" val="4102509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ángulo redondeado 36"/>
          <p:cNvSpPr/>
          <p:nvPr/>
        </p:nvSpPr>
        <p:spPr>
          <a:xfrm>
            <a:off x="6139524" y="1669953"/>
            <a:ext cx="5841919" cy="439533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Elipse 24"/>
          <p:cNvSpPr/>
          <p:nvPr/>
        </p:nvSpPr>
        <p:spPr>
          <a:xfrm>
            <a:off x="2119189" y="2725344"/>
            <a:ext cx="1654463" cy="15841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Marcador de texto 1">
            <a:extLst>
              <a:ext uri="{FF2B5EF4-FFF2-40B4-BE49-F238E27FC236}">
                <a16:creationId xmlns:a16="http://schemas.microsoft.com/office/drawing/2014/main" id="{1B828EBC-B3D2-40D0-B229-D7BF173E6E41}"/>
              </a:ext>
            </a:extLst>
          </p:cNvPr>
          <p:cNvSpPr txBox="1">
            <a:spLocks/>
          </p:cNvSpPr>
          <p:nvPr/>
        </p:nvSpPr>
        <p:spPr>
          <a:xfrm>
            <a:off x="568615" y="278854"/>
            <a:ext cx="11449272" cy="1008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914400">
              <a:lnSpc>
                <a:spcPct val="150000"/>
              </a:lnSpc>
              <a:buFont typeface="Wingdings" pitchFamily="2" charset="2"/>
              <a:buNone/>
            </a:pPr>
            <a:r>
              <a:rPr lang="es-ES" altLang="es-ES" sz="4800" b="1" dirty="0">
                <a:solidFill>
                  <a:srgbClr val="17375E"/>
                </a:solidFill>
                <a:latin typeface="Arial Narrow" panose="020B0606020202030204" pitchFamily="34" charset="0"/>
              </a:rPr>
              <a:t>¿Para qué estamos hoy aquí?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2D5E0887-E91E-47C8-BB70-D7EB8CDFF8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BC21198-D50D-4EFA-BC26-0CB323897433}" type="slidenum">
              <a:rPr lang="es-ES" smtClean="0"/>
              <a:pPr/>
              <a:t>3</a:t>
            </a:fld>
            <a:endParaRPr lang="es-ES"/>
          </a:p>
        </p:txBody>
      </p:sp>
      <p:sp>
        <p:nvSpPr>
          <p:cNvPr id="5" name="Elipse 4"/>
          <p:cNvSpPr/>
          <p:nvPr/>
        </p:nvSpPr>
        <p:spPr>
          <a:xfrm>
            <a:off x="589160" y="1337919"/>
            <a:ext cx="4680520" cy="4359026"/>
          </a:xfrm>
          <a:prstGeom prst="ellipse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Elipse 22"/>
          <p:cNvSpPr/>
          <p:nvPr/>
        </p:nvSpPr>
        <p:spPr>
          <a:xfrm>
            <a:off x="1255214" y="1971813"/>
            <a:ext cx="3459827" cy="3091238"/>
          </a:xfrm>
          <a:prstGeom prst="ellipse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" name="Marcador de texto 1">
            <a:extLst>
              <a:ext uri="{FF2B5EF4-FFF2-40B4-BE49-F238E27FC236}">
                <a16:creationId xmlns:a16="http://schemas.microsoft.com/office/drawing/2014/main" id="{F5E2DC4F-3757-764C-A05D-C36B27FA54B5}"/>
              </a:ext>
            </a:extLst>
          </p:cNvPr>
          <p:cNvSpPr txBox="1">
            <a:spLocks/>
          </p:cNvSpPr>
          <p:nvPr/>
        </p:nvSpPr>
        <p:spPr>
          <a:xfrm>
            <a:off x="2431253" y="4475669"/>
            <a:ext cx="1584176" cy="504056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914400">
              <a:buNone/>
            </a:pPr>
            <a:r>
              <a:rPr lang="es-ES" altLang="es-ES" sz="1800" b="1" dirty="0">
                <a:solidFill>
                  <a:srgbClr val="17375E"/>
                </a:solidFill>
                <a:latin typeface="Comic Sans MS" panose="030F0702030302020204" pitchFamily="66" charset="0"/>
              </a:rPr>
              <a:t>¿CÓMO?</a:t>
            </a:r>
          </a:p>
        </p:txBody>
      </p:sp>
      <p:sp>
        <p:nvSpPr>
          <p:cNvPr id="27" name="Marcador de texto 1">
            <a:extLst>
              <a:ext uri="{FF2B5EF4-FFF2-40B4-BE49-F238E27FC236}">
                <a16:creationId xmlns:a16="http://schemas.microsoft.com/office/drawing/2014/main" id="{F5E2DC4F-3757-764C-A05D-C36B27FA54B5}"/>
              </a:ext>
            </a:extLst>
          </p:cNvPr>
          <p:cNvSpPr txBox="1">
            <a:spLocks/>
          </p:cNvSpPr>
          <p:nvPr/>
        </p:nvSpPr>
        <p:spPr>
          <a:xfrm>
            <a:off x="2534830" y="5229200"/>
            <a:ext cx="959871" cy="504056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914400">
              <a:buNone/>
            </a:pPr>
            <a:r>
              <a:rPr lang="es-ES" altLang="es-ES" sz="1800" b="1" dirty="0">
                <a:solidFill>
                  <a:srgbClr val="17375E"/>
                </a:solidFill>
                <a:latin typeface="Comic Sans MS" panose="030F0702030302020204" pitchFamily="66" charset="0"/>
              </a:rPr>
              <a:t>¿QUÉ?</a:t>
            </a:r>
          </a:p>
        </p:txBody>
      </p:sp>
      <p:sp>
        <p:nvSpPr>
          <p:cNvPr id="28" name="Marcador de texto 1">
            <a:extLst>
              <a:ext uri="{FF2B5EF4-FFF2-40B4-BE49-F238E27FC236}">
                <a16:creationId xmlns:a16="http://schemas.microsoft.com/office/drawing/2014/main" id="{F5E2DC4F-3757-764C-A05D-C36B27FA54B5}"/>
              </a:ext>
            </a:extLst>
          </p:cNvPr>
          <p:cNvSpPr txBox="1">
            <a:spLocks/>
          </p:cNvSpPr>
          <p:nvPr/>
        </p:nvSpPr>
        <p:spPr>
          <a:xfrm>
            <a:off x="334710" y="5759671"/>
            <a:ext cx="5574443" cy="102865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buNone/>
            </a:pPr>
            <a:r>
              <a:rPr lang="es-ES" altLang="es-ES" sz="2000" b="1" i="1" dirty="0">
                <a:solidFill>
                  <a:srgbClr val="17375E"/>
                </a:solidFill>
                <a:latin typeface="Arial Narrow" panose="020B0606020202030204" pitchFamily="34" charset="0"/>
              </a:rPr>
              <a:t>El Círculo Dorado</a:t>
            </a:r>
          </a:p>
          <a:p>
            <a:pPr marL="0" indent="0" algn="ctr" defTabSz="914400">
              <a:buNone/>
            </a:pPr>
            <a:r>
              <a:rPr lang="es-ES" altLang="es-ES" sz="2000" dirty="0" err="1">
                <a:solidFill>
                  <a:srgbClr val="17375E"/>
                </a:solidFill>
                <a:latin typeface="Arial Narrow" panose="020B0606020202030204" pitchFamily="34" charset="0"/>
              </a:rPr>
              <a:t>Sinek</a:t>
            </a:r>
            <a:r>
              <a:rPr lang="es-ES" altLang="es-ES" sz="2000" dirty="0">
                <a:solidFill>
                  <a:srgbClr val="17375E"/>
                </a:solidFill>
                <a:latin typeface="Arial Narrow" panose="020B0606020202030204" pitchFamily="34" charset="0"/>
              </a:rPr>
              <a:t>, S. - “Empieza con el Por qué; cómo los grandes líderes motivan a </a:t>
            </a:r>
            <a:r>
              <a:rPr lang="es-ES" altLang="es-ES" sz="2000">
                <a:solidFill>
                  <a:srgbClr val="17375E"/>
                </a:solidFill>
                <a:latin typeface="Arial Narrow" panose="020B0606020202030204" pitchFamily="34" charset="0"/>
              </a:rPr>
              <a:t>actuar”</a:t>
            </a:r>
            <a:endParaRPr lang="es-ES" altLang="es-ES" sz="2000" i="1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29" name="Conector recto de flecha 28"/>
          <p:cNvCxnSpPr/>
          <p:nvPr/>
        </p:nvCxnSpPr>
        <p:spPr>
          <a:xfrm flipV="1">
            <a:off x="2946420" y="2725344"/>
            <a:ext cx="2789540" cy="792088"/>
          </a:xfrm>
          <a:prstGeom prst="straightConnector1">
            <a:avLst/>
          </a:prstGeom>
          <a:ln w="76200"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9" name="Marcador de texto 1">
            <a:extLst>
              <a:ext uri="{FF2B5EF4-FFF2-40B4-BE49-F238E27FC236}">
                <a16:creationId xmlns:a16="http://schemas.microsoft.com/office/drawing/2014/main" id="{F5E2DC4F-3757-764C-A05D-C36B27FA54B5}"/>
              </a:ext>
            </a:extLst>
          </p:cNvPr>
          <p:cNvSpPr txBox="1">
            <a:spLocks/>
          </p:cNvSpPr>
          <p:nvPr/>
        </p:nvSpPr>
        <p:spPr>
          <a:xfrm>
            <a:off x="2222677" y="3635735"/>
            <a:ext cx="1584176" cy="504056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914400">
              <a:buNone/>
            </a:pPr>
            <a:r>
              <a:rPr lang="es-ES" altLang="es-ES" sz="1800" b="1" dirty="0">
                <a:solidFill>
                  <a:schemeClr val="bg1"/>
                </a:solidFill>
                <a:latin typeface="Comic Sans MS" panose="030F0702030302020204" pitchFamily="66" charset="0"/>
              </a:rPr>
              <a:t>¿POR QUÉ?</a:t>
            </a:r>
          </a:p>
        </p:txBody>
      </p:sp>
      <p:sp>
        <p:nvSpPr>
          <p:cNvPr id="30" name="Marcador de texto 1">
            <a:extLst>
              <a:ext uri="{FF2B5EF4-FFF2-40B4-BE49-F238E27FC236}">
                <a16:creationId xmlns:a16="http://schemas.microsoft.com/office/drawing/2014/main" id="{F5E2DC4F-3757-764C-A05D-C36B27FA54B5}"/>
              </a:ext>
            </a:extLst>
          </p:cNvPr>
          <p:cNvSpPr txBox="1">
            <a:spLocks/>
          </p:cNvSpPr>
          <p:nvPr/>
        </p:nvSpPr>
        <p:spPr>
          <a:xfrm rot="20695245">
            <a:off x="3624825" y="2536282"/>
            <a:ext cx="1562066" cy="489159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914400">
              <a:buNone/>
            </a:pPr>
            <a:r>
              <a:rPr lang="es-ES" altLang="es-ES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“</a:t>
            </a:r>
            <a:r>
              <a:rPr lang="es-ES" altLang="es-ES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Inside-Out</a:t>
            </a:r>
            <a:r>
              <a:rPr lang="es-ES" altLang="es-ES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”</a:t>
            </a:r>
            <a:endParaRPr lang="es-ES" altLang="es-ES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31" name="Marcador de texto 1">
            <a:extLst>
              <a:ext uri="{FF2B5EF4-FFF2-40B4-BE49-F238E27FC236}">
                <a16:creationId xmlns:a16="http://schemas.microsoft.com/office/drawing/2014/main" id="{F5E2DC4F-3757-764C-A05D-C36B27FA54B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420625" y="1904327"/>
            <a:ext cx="731256" cy="567046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s-ES" altLang="es-ES" sz="2000" b="1" dirty="0">
                <a:solidFill>
                  <a:srgbClr val="00A1DA"/>
                </a:solidFill>
                <a:latin typeface="Arial Narrow" panose="020B0606020202030204" pitchFamily="34" charset="0"/>
              </a:rPr>
              <a:t>QUÉ</a:t>
            </a:r>
          </a:p>
        </p:txBody>
      </p:sp>
      <p:sp>
        <p:nvSpPr>
          <p:cNvPr id="32" name="Marcador de texto 1">
            <a:extLst>
              <a:ext uri="{FF2B5EF4-FFF2-40B4-BE49-F238E27FC236}">
                <a16:creationId xmlns:a16="http://schemas.microsoft.com/office/drawing/2014/main" id="{F5E2DC4F-3757-764C-A05D-C36B27FA54B5}"/>
              </a:ext>
            </a:extLst>
          </p:cNvPr>
          <p:cNvSpPr txBox="1">
            <a:spLocks/>
          </p:cNvSpPr>
          <p:nvPr/>
        </p:nvSpPr>
        <p:spPr>
          <a:xfrm>
            <a:off x="6420625" y="4734162"/>
            <a:ext cx="1179669" cy="567046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s-ES"/>
            </a:defPPr>
            <a:lvl1pPr marL="0" indent="0" algn="just" defTabSz="914400">
              <a:lnSpc>
                <a:spcPct val="150000"/>
              </a:lnSpc>
              <a:spcBef>
                <a:spcPct val="20000"/>
              </a:spcBef>
              <a:buFont typeface="Wingdings" pitchFamily="2" charset="2"/>
              <a:buNone/>
              <a:defRPr sz="2000" b="1">
                <a:solidFill>
                  <a:srgbClr val="00B0F0"/>
                </a:solidFill>
                <a:latin typeface="Arial Narrow" panose="020B0606020202030204" pitchFamily="34" charset="0"/>
                <a:cs typeface="ＭＳ Ｐゴシック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2">
                    <a:lumMod val="75000"/>
                  </a:schemeClr>
                </a:solidFill>
                <a:latin typeface="+mn-lt"/>
              </a:defRPr>
            </a:lvl2pPr>
            <a:lvl3pPr marL="1143000" indent="-228600">
              <a:spcBef>
                <a:spcPct val="20000"/>
              </a:spcBef>
              <a:buFont typeface="Courier New" pitchFamily="49" charset="0"/>
              <a:buChar char="o"/>
              <a:defRPr sz="1800">
                <a:solidFill>
                  <a:schemeClr val="tx2">
                    <a:lumMod val="75000"/>
                  </a:schemeClr>
                </a:solidFill>
                <a:latin typeface="+mn-lt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latin typeface="+mn-lt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latin typeface="+mn-lt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r>
              <a:rPr lang="es-ES" altLang="es-ES" dirty="0">
                <a:solidFill>
                  <a:srgbClr val="00A1DA"/>
                </a:solidFill>
              </a:rPr>
              <a:t>POR QUÉ</a:t>
            </a:r>
          </a:p>
        </p:txBody>
      </p:sp>
      <p:sp>
        <p:nvSpPr>
          <p:cNvPr id="33" name="Marcador de texto 1">
            <a:extLst>
              <a:ext uri="{FF2B5EF4-FFF2-40B4-BE49-F238E27FC236}">
                <a16:creationId xmlns:a16="http://schemas.microsoft.com/office/drawing/2014/main" id="{F5E2DC4F-3757-764C-A05D-C36B27FA54B5}"/>
              </a:ext>
            </a:extLst>
          </p:cNvPr>
          <p:cNvSpPr txBox="1">
            <a:spLocks/>
          </p:cNvSpPr>
          <p:nvPr/>
        </p:nvSpPr>
        <p:spPr>
          <a:xfrm>
            <a:off x="6420625" y="3141147"/>
            <a:ext cx="1370944" cy="567046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s-ES"/>
            </a:defPPr>
            <a:lvl1pPr marL="0" indent="0" algn="just" defTabSz="914400">
              <a:lnSpc>
                <a:spcPct val="150000"/>
              </a:lnSpc>
              <a:spcBef>
                <a:spcPct val="20000"/>
              </a:spcBef>
              <a:buFont typeface="Wingdings" pitchFamily="2" charset="2"/>
              <a:buNone/>
              <a:defRPr sz="2000" b="1">
                <a:solidFill>
                  <a:srgbClr val="00B0F0"/>
                </a:solidFill>
                <a:latin typeface="Arial Narrow" panose="020B0606020202030204" pitchFamily="34" charset="0"/>
                <a:cs typeface="ＭＳ Ｐゴシック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2">
                    <a:lumMod val="75000"/>
                  </a:schemeClr>
                </a:solidFill>
                <a:latin typeface="+mn-lt"/>
              </a:defRPr>
            </a:lvl2pPr>
            <a:lvl3pPr marL="1143000" indent="-228600">
              <a:spcBef>
                <a:spcPct val="20000"/>
              </a:spcBef>
              <a:buFont typeface="Courier New" pitchFamily="49" charset="0"/>
              <a:buChar char="o"/>
              <a:defRPr sz="1800">
                <a:solidFill>
                  <a:schemeClr val="tx2">
                    <a:lumMod val="75000"/>
                  </a:schemeClr>
                </a:solidFill>
                <a:latin typeface="+mn-lt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latin typeface="+mn-lt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latin typeface="+mn-lt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r>
              <a:rPr lang="es-ES" altLang="es-ES" dirty="0">
                <a:solidFill>
                  <a:srgbClr val="00A1DA"/>
                </a:solidFill>
              </a:rPr>
              <a:t>CÓMO</a:t>
            </a:r>
          </a:p>
        </p:txBody>
      </p:sp>
      <p:sp>
        <p:nvSpPr>
          <p:cNvPr id="34" name="Marcador de texto 1">
            <a:extLst>
              <a:ext uri="{FF2B5EF4-FFF2-40B4-BE49-F238E27FC236}">
                <a16:creationId xmlns:a16="http://schemas.microsoft.com/office/drawing/2014/main" id="{599A4418-91EF-4491-BEA8-B767AD36E264}"/>
              </a:ext>
            </a:extLst>
          </p:cNvPr>
          <p:cNvSpPr txBox="1">
            <a:spLocks/>
          </p:cNvSpPr>
          <p:nvPr/>
        </p:nvSpPr>
        <p:spPr>
          <a:xfrm>
            <a:off x="7480772" y="1975872"/>
            <a:ext cx="4195207" cy="42395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914400">
              <a:buFont typeface="Wingdings" pitchFamily="2" charset="2"/>
              <a:buNone/>
            </a:pPr>
            <a:r>
              <a:rPr lang="es-ES" altLang="es-ES" sz="1800" b="1" dirty="0">
                <a:solidFill>
                  <a:srgbClr val="17375E"/>
                </a:solidFill>
                <a:latin typeface="Arial Narrow" panose="020B0606020202030204" pitchFamily="34" charset="0"/>
              </a:rPr>
              <a:t>Toda organización sabe “QUÉ” productos hacen</a:t>
            </a:r>
          </a:p>
        </p:txBody>
      </p:sp>
      <p:sp>
        <p:nvSpPr>
          <p:cNvPr id="35" name="Marcador de texto 1">
            <a:extLst>
              <a:ext uri="{FF2B5EF4-FFF2-40B4-BE49-F238E27FC236}">
                <a16:creationId xmlns:a16="http://schemas.microsoft.com/office/drawing/2014/main" id="{599A4418-91EF-4491-BEA8-B767AD36E264}"/>
              </a:ext>
            </a:extLst>
          </p:cNvPr>
          <p:cNvSpPr txBox="1">
            <a:spLocks/>
          </p:cNvSpPr>
          <p:nvPr/>
        </p:nvSpPr>
        <p:spPr>
          <a:xfrm>
            <a:off x="7509661" y="3212692"/>
            <a:ext cx="4195207" cy="42395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914400">
              <a:buFont typeface="Wingdings" pitchFamily="2" charset="2"/>
              <a:buNone/>
            </a:pPr>
            <a:r>
              <a:rPr lang="es-ES" altLang="es-ES" sz="1800" b="1" dirty="0">
                <a:solidFill>
                  <a:srgbClr val="17375E"/>
                </a:solidFill>
                <a:latin typeface="Arial Narrow" panose="020B0606020202030204" pitchFamily="34" charset="0"/>
              </a:rPr>
              <a:t>Algunas organizaciones saben realmente “CÓMO” lo hacen. Esto ya supone una ventaja competitiva</a:t>
            </a:r>
          </a:p>
        </p:txBody>
      </p:sp>
      <p:sp>
        <p:nvSpPr>
          <p:cNvPr id="36" name="Marcador de texto 1">
            <a:extLst>
              <a:ext uri="{FF2B5EF4-FFF2-40B4-BE49-F238E27FC236}">
                <a16:creationId xmlns:a16="http://schemas.microsoft.com/office/drawing/2014/main" id="{599A4418-91EF-4491-BEA8-B767AD36E264}"/>
              </a:ext>
            </a:extLst>
          </p:cNvPr>
          <p:cNvSpPr txBox="1">
            <a:spLocks/>
          </p:cNvSpPr>
          <p:nvPr/>
        </p:nvSpPr>
        <p:spPr>
          <a:xfrm>
            <a:off x="7549982" y="4734162"/>
            <a:ext cx="4195207" cy="42395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914400">
              <a:buFont typeface="Wingdings" pitchFamily="2" charset="2"/>
              <a:buNone/>
            </a:pPr>
            <a:r>
              <a:rPr lang="es-ES" altLang="es-ES" sz="1800" b="1" dirty="0">
                <a:solidFill>
                  <a:srgbClr val="17375E"/>
                </a:solidFill>
                <a:latin typeface="Arial Narrow" panose="020B0606020202030204" pitchFamily="34" charset="0"/>
              </a:rPr>
              <a:t>Pocas saben “POR QUÉ” hacen lo que hacen (o van a hacer). El “POR QUÉ” es la razón por la que la organización existe</a:t>
            </a:r>
          </a:p>
        </p:txBody>
      </p:sp>
      <p:cxnSp>
        <p:nvCxnSpPr>
          <p:cNvPr id="39" name="Conector recto 38"/>
          <p:cNvCxnSpPr/>
          <p:nvPr/>
        </p:nvCxnSpPr>
        <p:spPr>
          <a:xfrm>
            <a:off x="6563191" y="2911317"/>
            <a:ext cx="518199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ector recto 39"/>
          <p:cNvCxnSpPr/>
          <p:nvPr/>
        </p:nvCxnSpPr>
        <p:spPr>
          <a:xfrm>
            <a:off x="6493981" y="4501162"/>
            <a:ext cx="518199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Elipse 41"/>
          <p:cNvSpPr/>
          <p:nvPr/>
        </p:nvSpPr>
        <p:spPr>
          <a:xfrm>
            <a:off x="6293251" y="4511385"/>
            <a:ext cx="5688192" cy="137480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CuadroTexto 4">
            <a:extLst>
              <a:ext uri="{FF2B5EF4-FFF2-40B4-BE49-F238E27FC236}">
                <a16:creationId xmlns:a16="http://schemas.microsoft.com/office/drawing/2014/main" id="{9B4A9509-58AE-4923-B292-834A348A5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01952" y="87313"/>
            <a:ext cx="41159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s-ES" altLang="es-ES" sz="2000" dirty="0">
                <a:solidFill>
                  <a:schemeClr val="bg1"/>
                </a:solidFill>
                <a:latin typeface="+mn-lt"/>
              </a:rPr>
              <a:t>Sprint 0 – Taller de Mapas de Impacto</a:t>
            </a:r>
          </a:p>
        </p:txBody>
      </p:sp>
    </p:spTree>
    <p:extLst>
      <p:ext uri="{BB962C8B-B14F-4D97-AF65-F5344CB8AC3E}">
        <p14:creationId xmlns:p14="http://schemas.microsoft.com/office/powerpoint/2010/main" val="2164356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texto 1">
            <a:extLst>
              <a:ext uri="{FF2B5EF4-FFF2-40B4-BE49-F238E27FC236}">
                <a16:creationId xmlns:a16="http://schemas.microsoft.com/office/drawing/2014/main" id="{1B828EBC-B3D2-40D0-B229-D7BF173E6E41}"/>
              </a:ext>
            </a:extLst>
          </p:cNvPr>
          <p:cNvSpPr txBox="1">
            <a:spLocks/>
          </p:cNvSpPr>
          <p:nvPr/>
        </p:nvSpPr>
        <p:spPr>
          <a:xfrm>
            <a:off x="568615" y="487423"/>
            <a:ext cx="11449272" cy="1008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914400">
              <a:lnSpc>
                <a:spcPct val="150000"/>
              </a:lnSpc>
              <a:buFont typeface="Wingdings" pitchFamily="2" charset="2"/>
              <a:buNone/>
            </a:pPr>
            <a:r>
              <a:rPr lang="es-ES" altLang="es-ES" sz="4800" b="1" dirty="0">
                <a:solidFill>
                  <a:srgbClr val="17375E"/>
                </a:solidFill>
                <a:latin typeface="Arial Narrow" panose="020B0606020202030204" pitchFamily="34" charset="0"/>
              </a:rPr>
              <a:t>¿Cómo vamos a conseguirlo?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2D5E0887-E91E-47C8-BB70-D7EB8CDFF8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BC21198-D50D-4EFA-BC26-0CB323897433}" type="slidenum">
              <a:rPr lang="es-ES" smtClean="0"/>
              <a:pPr/>
              <a:t>4</a:t>
            </a:fld>
            <a:endParaRPr lang="es-ES"/>
          </a:p>
        </p:txBody>
      </p:sp>
      <p:sp>
        <p:nvSpPr>
          <p:cNvPr id="7" name="Rectángulo redondeado 6"/>
          <p:cNvSpPr/>
          <p:nvPr/>
        </p:nvSpPr>
        <p:spPr>
          <a:xfrm>
            <a:off x="407368" y="2077820"/>
            <a:ext cx="2376264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dirty="0"/>
              <a:t>¿POR QUÉ?</a:t>
            </a:r>
          </a:p>
        </p:txBody>
      </p:sp>
      <p:sp>
        <p:nvSpPr>
          <p:cNvPr id="38" name="Rectángulo redondeado 37"/>
          <p:cNvSpPr/>
          <p:nvPr/>
        </p:nvSpPr>
        <p:spPr>
          <a:xfrm>
            <a:off x="2018176" y="3287743"/>
            <a:ext cx="2376264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dirty="0"/>
              <a:t>¿QUIÉN?</a:t>
            </a:r>
          </a:p>
        </p:txBody>
      </p:sp>
      <p:sp>
        <p:nvSpPr>
          <p:cNvPr id="41" name="Rectángulo redondeado 40"/>
          <p:cNvSpPr/>
          <p:nvPr/>
        </p:nvSpPr>
        <p:spPr>
          <a:xfrm>
            <a:off x="3719736" y="4497666"/>
            <a:ext cx="2376264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dirty="0"/>
              <a:t>¿CÓMO?</a:t>
            </a:r>
          </a:p>
        </p:txBody>
      </p:sp>
      <p:sp>
        <p:nvSpPr>
          <p:cNvPr id="43" name="Rectángulo redondeado 42"/>
          <p:cNvSpPr/>
          <p:nvPr/>
        </p:nvSpPr>
        <p:spPr>
          <a:xfrm>
            <a:off x="5519936" y="5674816"/>
            <a:ext cx="2376264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dirty="0"/>
              <a:t>¿QUÉ?</a:t>
            </a:r>
          </a:p>
        </p:txBody>
      </p:sp>
      <p:cxnSp>
        <p:nvCxnSpPr>
          <p:cNvPr id="9" name="Conector angular 8"/>
          <p:cNvCxnSpPr>
            <a:stCxn id="7" idx="2"/>
            <a:endCxn id="38" idx="1"/>
          </p:cNvCxnSpPr>
          <p:nvPr/>
        </p:nvCxnSpPr>
        <p:spPr>
          <a:xfrm rot="16200000" flipH="1">
            <a:off x="1417901" y="3119515"/>
            <a:ext cx="777875" cy="422676"/>
          </a:xfrm>
          <a:prstGeom prst="bentConnector2">
            <a:avLst/>
          </a:prstGeom>
          <a:ln w="57150"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" name="Conector angular 11"/>
          <p:cNvCxnSpPr>
            <a:stCxn id="38" idx="2"/>
            <a:endCxn id="41" idx="1"/>
          </p:cNvCxnSpPr>
          <p:nvPr/>
        </p:nvCxnSpPr>
        <p:spPr>
          <a:xfrm rot="16200000" flipH="1">
            <a:off x="3074085" y="4284062"/>
            <a:ext cx="777875" cy="513428"/>
          </a:xfrm>
          <a:prstGeom prst="bentConnector2">
            <a:avLst/>
          </a:prstGeom>
          <a:ln w="57150"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4" name="Conector angular 43"/>
          <p:cNvCxnSpPr>
            <a:stCxn id="41" idx="2"/>
            <a:endCxn id="43" idx="1"/>
          </p:cNvCxnSpPr>
          <p:nvPr/>
        </p:nvCxnSpPr>
        <p:spPr>
          <a:xfrm rot="16200000" flipH="1">
            <a:off x="4841351" y="5428279"/>
            <a:ext cx="745102" cy="612068"/>
          </a:xfrm>
          <a:prstGeom prst="bentConnector2">
            <a:avLst/>
          </a:prstGeom>
          <a:ln w="57150"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5" name="Marcador de texto 1">
            <a:extLst>
              <a:ext uri="{FF2B5EF4-FFF2-40B4-BE49-F238E27FC236}">
                <a16:creationId xmlns:a16="http://schemas.microsoft.com/office/drawing/2014/main" id="{599A4418-91EF-4491-BEA8-B767AD36E264}"/>
              </a:ext>
            </a:extLst>
          </p:cNvPr>
          <p:cNvSpPr txBox="1">
            <a:spLocks/>
          </p:cNvSpPr>
          <p:nvPr/>
        </p:nvSpPr>
        <p:spPr>
          <a:xfrm>
            <a:off x="3206308" y="2211264"/>
            <a:ext cx="8866365" cy="34743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914400">
              <a:buFont typeface="Wingdings" pitchFamily="2" charset="2"/>
              <a:buNone/>
            </a:pPr>
            <a:r>
              <a:rPr lang="es-ES" altLang="es-ES" sz="2000" dirty="0">
                <a:solidFill>
                  <a:srgbClr val="17375E"/>
                </a:solidFill>
                <a:latin typeface="Arial Narrow" panose="020B0606020202030204" pitchFamily="34" charset="0"/>
              </a:rPr>
              <a:t>El</a:t>
            </a:r>
            <a:r>
              <a:rPr lang="es-ES" altLang="es-ES" sz="2000" b="1" dirty="0">
                <a:solidFill>
                  <a:srgbClr val="17375E"/>
                </a:solidFill>
                <a:latin typeface="Arial Narrow" panose="020B0606020202030204" pitchFamily="34" charset="0"/>
              </a:rPr>
              <a:t> Mapa de Impacto</a:t>
            </a:r>
            <a:r>
              <a:rPr lang="es-ES" altLang="es-ES" sz="2000" dirty="0">
                <a:solidFill>
                  <a:srgbClr val="17375E"/>
                </a:solidFill>
                <a:latin typeface="Arial Narrow" panose="020B0606020202030204" pitchFamily="34" charset="0"/>
              </a:rPr>
              <a:t> utiliza el </a:t>
            </a:r>
            <a:r>
              <a:rPr lang="es-ES" altLang="es-ES" sz="2000" b="1" dirty="0">
                <a:solidFill>
                  <a:srgbClr val="17375E"/>
                </a:solidFill>
                <a:latin typeface="Arial Narrow" panose="020B0606020202030204" pitchFamily="34" charset="0"/>
              </a:rPr>
              <a:t>“POR QUÉ</a:t>
            </a:r>
            <a:r>
              <a:rPr lang="es-ES" altLang="es-ES" sz="2000" dirty="0">
                <a:solidFill>
                  <a:srgbClr val="17375E"/>
                </a:solidFill>
                <a:latin typeface="Arial Narrow" panose="020B0606020202030204" pitchFamily="34" charset="0"/>
              </a:rPr>
              <a:t>” para identificar el </a:t>
            </a:r>
            <a:r>
              <a:rPr lang="es-ES" altLang="es-ES" sz="2000" b="1" dirty="0">
                <a:solidFill>
                  <a:srgbClr val="17375E"/>
                </a:solidFill>
                <a:latin typeface="Arial Narrow" panose="020B0606020202030204" pitchFamily="34" charset="0"/>
              </a:rPr>
              <a:t>alcance correcto y cómo validarlo </a:t>
            </a:r>
            <a:r>
              <a:rPr lang="es-ES" altLang="es-ES" sz="2000" i="1" dirty="0">
                <a:solidFill>
                  <a:srgbClr val="17375E"/>
                </a:solidFill>
                <a:latin typeface="Arial Narrow" panose="020B0606020202030204" pitchFamily="34" charset="0"/>
              </a:rPr>
              <a:t>(identificaremos los impactos y cómo medirlos)</a:t>
            </a:r>
          </a:p>
        </p:txBody>
      </p:sp>
      <p:sp>
        <p:nvSpPr>
          <p:cNvPr id="53" name="Marcador de texto 1">
            <a:extLst>
              <a:ext uri="{FF2B5EF4-FFF2-40B4-BE49-F238E27FC236}">
                <a16:creationId xmlns:a16="http://schemas.microsoft.com/office/drawing/2014/main" id="{599A4418-91EF-4491-BEA8-B767AD36E264}"/>
              </a:ext>
            </a:extLst>
          </p:cNvPr>
          <p:cNvSpPr txBox="1">
            <a:spLocks/>
          </p:cNvSpPr>
          <p:nvPr/>
        </p:nvSpPr>
        <p:spPr>
          <a:xfrm>
            <a:off x="4583832" y="3455865"/>
            <a:ext cx="7488841" cy="32607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914400">
              <a:buFont typeface="Wingdings" pitchFamily="2" charset="2"/>
              <a:buNone/>
            </a:pPr>
            <a:r>
              <a:rPr lang="es-ES" altLang="es-ES" sz="2000" dirty="0">
                <a:solidFill>
                  <a:srgbClr val="17375E"/>
                </a:solidFill>
                <a:latin typeface="Arial Narrow" panose="020B0606020202030204" pitchFamily="34" charset="0"/>
              </a:rPr>
              <a:t>Identifica el </a:t>
            </a:r>
            <a:r>
              <a:rPr lang="es-ES" altLang="es-ES" sz="2000" b="1" dirty="0">
                <a:solidFill>
                  <a:srgbClr val="17375E"/>
                </a:solidFill>
                <a:latin typeface="Arial Narrow" panose="020B0606020202030204" pitchFamily="34" charset="0"/>
              </a:rPr>
              <a:t>ACTOR </a:t>
            </a:r>
            <a:r>
              <a:rPr lang="es-ES" altLang="es-ES" sz="2000" dirty="0">
                <a:solidFill>
                  <a:srgbClr val="17375E"/>
                </a:solidFill>
                <a:latin typeface="Arial Narrow" panose="020B0606020202030204" pitchFamily="34" charset="0"/>
              </a:rPr>
              <a:t>que</a:t>
            </a:r>
            <a:r>
              <a:rPr lang="es-ES" altLang="es-ES" sz="2000" b="1" dirty="0">
                <a:solidFill>
                  <a:srgbClr val="17375E"/>
                </a:solidFill>
                <a:latin typeface="Arial Narrow" panose="020B0606020202030204" pitchFamily="34" charset="0"/>
              </a:rPr>
              <a:t>  lleva a cabo la acción </a:t>
            </a:r>
            <a:r>
              <a:rPr lang="es-ES" altLang="es-ES" sz="2000" i="1" dirty="0">
                <a:solidFill>
                  <a:srgbClr val="17375E"/>
                </a:solidFill>
                <a:latin typeface="Arial Narrow" panose="020B0606020202030204" pitchFamily="34" charset="0"/>
              </a:rPr>
              <a:t>(o se opone a ella)</a:t>
            </a:r>
          </a:p>
        </p:txBody>
      </p:sp>
      <p:sp>
        <p:nvSpPr>
          <p:cNvPr id="54" name="Marcador de texto 1">
            <a:extLst>
              <a:ext uri="{FF2B5EF4-FFF2-40B4-BE49-F238E27FC236}">
                <a16:creationId xmlns:a16="http://schemas.microsoft.com/office/drawing/2014/main" id="{599A4418-91EF-4491-BEA8-B767AD36E264}"/>
              </a:ext>
            </a:extLst>
          </p:cNvPr>
          <p:cNvSpPr txBox="1">
            <a:spLocks/>
          </p:cNvSpPr>
          <p:nvPr/>
        </p:nvSpPr>
        <p:spPr>
          <a:xfrm>
            <a:off x="6189260" y="4563428"/>
            <a:ext cx="5883414" cy="32989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914400">
              <a:buFont typeface="Wingdings" pitchFamily="2" charset="2"/>
              <a:buNone/>
            </a:pPr>
            <a:r>
              <a:rPr lang="es-ES" altLang="es-ES" sz="2000" dirty="0">
                <a:solidFill>
                  <a:srgbClr val="17375E"/>
                </a:solidFill>
                <a:latin typeface="Arial Narrow" panose="020B0606020202030204" pitchFamily="34" charset="0"/>
              </a:rPr>
              <a:t>Identifica </a:t>
            </a:r>
            <a:r>
              <a:rPr lang="es-ES" altLang="es-ES" sz="2000" b="1" i="1" dirty="0">
                <a:solidFill>
                  <a:srgbClr val="17375E"/>
                </a:solidFill>
                <a:latin typeface="Arial Narrow" panose="020B0606020202030204" pitchFamily="34" charset="0"/>
              </a:rPr>
              <a:t>CÓMO</a:t>
            </a:r>
            <a:r>
              <a:rPr lang="es-ES" altLang="es-ES" sz="2000" dirty="0">
                <a:solidFill>
                  <a:srgbClr val="17375E"/>
                </a:solidFill>
                <a:latin typeface="Arial Narrow" panose="020B0606020202030204" pitchFamily="34" charset="0"/>
              </a:rPr>
              <a:t> vamos a </a:t>
            </a:r>
            <a:r>
              <a:rPr lang="es-ES" altLang="es-ES" sz="2000" b="1" dirty="0">
                <a:solidFill>
                  <a:srgbClr val="17375E"/>
                </a:solidFill>
                <a:latin typeface="Arial Narrow" panose="020B0606020202030204" pitchFamily="34" charset="0"/>
              </a:rPr>
              <a:t>conseguir el impacto buscado </a:t>
            </a:r>
            <a:r>
              <a:rPr lang="es-ES" altLang="es-ES" sz="2000" dirty="0">
                <a:solidFill>
                  <a:srgbClr val="17375E"/>
                </a:solidFill>
                <a:latin typeface="Arial Narrow" panose="020B0606020202030204" pitchFamily="34" charset="0"/>
              </a:rPr>
              <a:t>sobre ese actor</a:t>
            </a:r>
            <a:endParaRPr lang="es-ES" altLang="es-ES" sz="2000" i="1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sp>
        <p:nvSpPr>
          <p:cNvPr id="55" name="Marcador de texto 1">
            <a:extLst>
              <a:ext uri="{FF2B5EF4-FFF2-40B4-BE49-F238E27FC236}">
                <a16:creationId xmlns:a16="http://schemas.microsoft.com/office/drawing/2014/main" id="{599A4418-91EF-4491-BEA8-B767AD36E264}"/>
              </a:ext>
            </a:extLst>
          </p:cNvPr>
          <p:cNvSpPr txBox="1">
            <a:spLocks/>
          </p:cNvSpPr>
          <p:nvPr/>
        </p:nvSpPr>
        <p:spPr>
          <a:xfrm>
            <a:off x="7911680" y="5702708"/>
            <a:ext cx="4280320" cy="32989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914400">
              <a:buFont typeface="Wingdings" pitchFamily="2" charset="2"/>
              <a:buNone/>
            </a:pPr>
            <a:r>
              <a:rPr lang="es-ES" altLang="es-ES" sz="2000" dirty="0">
                <a:solidFill>
                  <a:srgbClr val="17375E"/>
                </a:solidFill>
                <a:latin typeface="Arial Narrow" panose="020B0606020202030204" pitchFamily="34" charset="0"/>
              </a:rPr>
              <a:t>Identifica </a:t>
            </a:r>
            <a:r>
              <a:rPr lang="es-ES" altLang="es-ES" sz="2000" b="1" i="1" dirty="0">
                <a:solidFill>
                  <a:srgbClr val="17375E"/>
                </a:solidFill>
                <a:latin typeface="Arial Narrow" panose="020B0606020202030204" pitchFamily="34" charset="0"/>
              </a:rPr>
              <a:t>QUÉ</a:t>
            </a:r>
            <a:r>
              <a:rPr lang="es-ES" altLang="es-ES" sz="2000" dirty="0">
                <a:solidFill>
                  <a:srgbClr val="17375E"/>
                </a:solidFill>
                <a:latin typeface="Arial Narrow" panose="020B0606020202030204" pitchFamily="34" charset="0"/>
              </a:rPr>
              <a:t> vamos a hacer (</a:t>
            </a:r>
            <a:r>
              <a:rPr lang="es-ES" altLang="es-ES" sz="2000" b="1" i="1" dirty="0">
                <a:solidFill>
                  <a:srgbClr val="17375E"/>
                </a:solidFill>
                <a:latin typeface="Arial Narrow" panose="020B0606020202030204" pitchFamily="34" charset="0"/>
              </a:rPr>
              <a:t>entregables</a:t>
            </a:r>
            <a:r>
              <a:rPr lang="es-ES" altLang="es-ES" sz="2000" dirty="0">
                <a:solidFill>
                  <a:srgbClr val="17375E"/>
                </a:solidFill>
                <a:latin typeface="Arial Narrow" panose="020B0606020202030204" pitchFamily="34" charset="0"/>
              </a:rPr>
              <a:t>)</a:t>
            </a:r>
            <a:endParaRPr lang="es-ES" altLang="es-ES" sz="2000" i="1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sp>
        <p:nvSpPr>
          <p:cNvPr id="17" name="CuadroTexto 4">
            <a:extLst>
              <a:ext uri="{FF2B5EF4-FFF2-40B4-BE49-F238E27FC236}">
                <a16:creationId xmlns:a16="http://schemas.microsoft.com/office/drawing/2014/main" id="{3AFCFEDE-748C-4A41-9F95-4FEAF5E6C4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01952" y="87313"/>
            <a:ext cx="41159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s-ES" altLang="es-ES" sz="2000" dirty="0">
                <a:solidFill>
                  <a:schemeClr val="bg1"/>
                </a:solidFill>
                <a:latin typeface="+mn-lt"/>
              </a:rPr>
              <a:t>Sprint 0 – Taller de Mapas de Impacto</a:t>
            </a:r>
          </a:p>
        </p:txBody>
      </p:sp>
    </p:spTree>
    <p:extLst>
      <p:ext uri="{BB962C8B-B14F-4D97-AF65-F5344CB8AC3E}">
        <p14:creationId xmlns:p14="http://schemas.microsoft.com/office/powerpoint/2010/main" val="2920481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texto 1">
            <a:extLst>
              <a:ext uri="{FF2B5EF4-FFF2-40B4-BE49-F238E27FC236}">
                <a16:creationId xmlns:a16="http://schemas.microsoft.com/office/drawing/2014/main" id="{1B828EBC-B3D2-40D0-B229-D7BF173E6E41}"/>
              </a:ext>
            </a:extLst>
          </p:cNvPr>
          <p:cNvSpPr txBox="1">
            <a:spLocks/>
          </p:cNvSpPr>
          <p:nvPr/>
        </p:nvSpPr>
        <p:spPr>
          <a:xfrm>
            <a:off x="568615" y="487423"/>
            <a:ext cx="11449272" cy="1008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914400">
              <a:lnSpc>
                <a:spcPct val="150000"/>
              </a:lnSpc>
              <a:buFont typeface="Wingdings" pitchFamily="2" charset="2"/>
              <a:buNone/>
            </a:pPr>
            <a:r>
              <a:rPr lang="es-ES" altLang="es-ES" sz="4800" b="1" dirty="0">
                <a:solidFill>
                  <a:srgbClr val="17375E"/>
                </a:solidFill>
                <a:latin typeface="Arial Narrow" panose="020B0606020202030204" pitchFamily="34" charset="0"/>
              </a:rPr>
              <a:t>¿Qué vamos a hacer?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2D5E0887-E91E-47C8-BB70-D7EB8CDFF8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7705" y="7528371"/>
            <a:ext cx="654968" cy="365125"/>
          </a:xfrm>
        </p:spPr>
        <p:txBody>
          <a:bodyPr/>
          <a:lstStyle/>
          <a:p>
            <a:fld id="{1BC21198-D50D-4EFA-BC26-0CB323897433}" type="slidenum">
              <a:rPr lang="es-ES" smtClean="0"/>
              <a:pPr/>
              <a:t>5</a:t>
            </a:fld>
            <a:endParaRPr lang="es-ES"/>
          </a:p>
        </p:txBody>
      </p:sp>
      <p:sp>
        <p:nvSpPr>
          <p:cNvPr id="8" name="Rectángulo redondeado 7"/>
          <p:cNvSpPr/>
          <p:nvPr/>
        </p:nvSpPr>
        <p:spPr>
          <a:xfrm>
            <a:off x="885116" y="4240981"/>
            <a:ext cx="2376264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Reducir el tiempo de </a:t>
            </a:r>
            <a:r>
              <a:rPr lang="es-ES" dirty="0" err="1"/>
              <a:t>Check</a:t>
            </a:r>
            <a:r>
              <a:rPr lang="es-ES" dirty="0"/>
              <a:t>-in del hotel</a:t>
            </a:r>
          </a:p>
        </p:txBody>
      </p:sp>
      <p:pic>
        <p:nvPicPr>
          <p:cNvPr id="10" name="Imagen 9" descr="Recorte de pantall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069" y="4483515"/>
            <a:ext cx="700185" cy="614448"/>
          </a:xfrm>
          <a:prstGeom prst="rect">
            <a:avLst/>
          </a:prstGeom>
        </p:spPr>
      </p:pic>
      <p:sp>
        <p:nvSpPr>
          <p:cNvPr id="20" name="Rectángulo redondeado 19"/>
          <p:cNvSpPr/>
          <p:nvPr/>
        </p:nvSpPr>
        <p:spPr>
          <a:xfrm>
            <a:off x="3533781" y="2871506"/>
            <a:ext cx="1842139" cy="86409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Cliente</a:t>
            </a:r>
          </a:p>
        </p:txBody>
      </p:sp>
      <p:sp>
        <p:nvSpPr>
          <p:cNvPr id="21" name="Rectángulo redondeado 20"/>
          <p:cNvSpPr/>
          <p:nvPr/>
        </p:nvSpPr>
        <p:spPr>
          <a:xfrm>
            <a:off x="3588079" y="5393109"/>
            <a:ext cx="1787841" cy="86409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Recepcionista</a:t>
            </a:r>
          </a:p>
        </p:txBody>
      </p:sp>
      <p:sp>
        <p:nvSpPr>
          <p:cNvPr id="22" name="Rectángulo redondeado 21"/>
          <p:cNvSpPr/>
          <p:nvPr/>
        </p:nvSpPr>
        <p:spPr>
          <a:xfrm>
            <a:off x="5883118" y="2647562"/>
            <a:ext cx="3295556" cy="674432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Conseguir acceso electrónico en el móvil vía email/</a:t>
            </a:r>
            <a:r>
              <a:rPr lang="es-ES" dirty="0" err="1"/>
              <a:t>sms</a:t>
            </a:r>
            <a:endParaRPr lang="es-ES" dirty="0"/>
          </a:p>
        </p:txBody>
      </p:sp>
      <p:sp>
        <p:nvSpPr>
          <p:cNvPr id="23" name="Rectángulo redondeado 22"/>
          <p:cNvSpPr/>
          <p:nvPr/>
        </p:nvSpPr>
        <p:spPr>
          <a:xfrm>
            <a:off x="5883118" y="3502176"/>
            <a:ext cx="3287067" cy="738806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Usar la Tablet del hotel para hacer el </a:t>
            </a:r>
            <a:r>
              <a:rPr lang="es-ES" dirty="0" err="1"/>
              <a:t>check</a:t>
            </a:r>
            <a:r>
              <a:rPr lang="es-ES" dirty="0"/>
              <a:t>-in y conseguir la llave</a:t>
            </a:r>
          </a:p>
        </p:txBody>
      </p:sp>
      <p:sp>
        <p:nvSpPr>
          <p:cNvPr id="24" name="Rectángulo redondeado 23"/>
          <p:cNvSpPr/>
          <p:nvPr/>
        </p:nvSpPr>
        <p:spPr>
          <a:xfrm>
            <a:off x="10333562" y="2647562"/>
            <a:ext cx="1224756" cy="578822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/>
              <a:t>App</a:t>
            </a:r>
          </a:p>
        </p:txBody>
      </p:sp>
      <p:sp>
        <p:nvSpPr>
          <p:cNvPr id="25" name="Rectángulo redondeado 24"/>
          <p:cNvSpPr/>
          <p:nvPr/>
        </p:nvSpPr>
        <p:spPr>
          <a:xfrm>
            <a:off x="10333562" y="3553987"/>
            <a:ext cx="1224756" cy="589665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/>
              <a:t>App</a:t>
            </a:r>
          </a:p>
        </p:txBody>
      </p:sp>
      <p:sp>
        <p:nvSpPr>
          <p:cNvPr id="26" name="Rectángulo redondeado 25"/>
          <p:cNvSpPr/>
          <p:nvPr/>
        </p:nvSpPr>
        <p:spPr>
          <a:xfrm>
            <a:off x="5883118" y="4507612"/>
            <a:ext cx="3292003" cy="670792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Pre-rellenar </a:t>
            </a:r>
            <a:r>
              <a:rPr lang="es-ES" dirty="0" err="1"/>
              <a:t>automaticamente</a:t>
            </a:r>
            <a:r>
              <a:rPr lang="es-ES" dirty="0"/>
              <a:t> </a:t>
            </a:r>
            <a:r>
              <a:rPr lang="es-ES" dirty="0" err="1"/>
              <a:t>info</a:t>
            </a:r>
            <a:r>
              <a:rPr lang="es-ES" dirty="0"/>
              <a:t> repetitiva</a:t>
            </a:r>
          </a:p>
        </p:txBody>
      </p:sp>
      <p:sp>
        <p:nvSpPr>
          <p:cNvPr id="27" name="Rectángulo redondeado 26"/>
          <p:cNvSpPr/>
          <p:nvPr/>
        </p:nvSpPr>
        <p:spPr>
          <a:xfrm>
            <a:off x="5883118" y="5445034"/>
            <a:ext cx="3292003" cy="1068355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Conseguir más personal y proporcionar más puestos de recepción</a:t>
            </a:r>
          </a:p>
        </p:txBody>
      </p:sp>
      <p:sp>
        <p:nvSpPr>
          <p:cNvPr id="28" name="Rectángulo redondeado 27"/>
          <p:cNvSpPr/>
          <p:nvPr/>
        </p:nvSpPr>
        <p:spPr>
          <a:xfrm>
            <a:off x="9819208" y="4493606"/>
            <a:ext cx="2253465" cy="684797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/>
              <a:t>Mejorar el sistema de </a:t>
            </a:r>
            <a:r>
              <a:rPr lang="es-ES" b="1" dirty="0" err="1"/>
              <a:t>booking</a:t>
            </a:r>
            <a:endParaRPr lang="es-ES" b="1" dirty="0"/>
          </a:p>
        </p:txBody>
      </p:sp>
      <p:sp>
        <p:nvSpPr>
          <p:cNvPr id="29" name="Rectángulo redondeado 28"/>
          <p:cNvSpPr/>
          <p:nvPr/>
        </p:nvSpPr>
        <p:spPr>
          <a:xfrm>
            <a:off x="9819208" y="5528357"/>
            <a:ext cx="2253465" cy="732791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/>
              <a:t>Contratar recepcionistas</a:t>
            </a:r>
          </a:p>
        </p:txBody>
      </p:sp>
      <p:sp>
        <p:nvSpPr>
          <p:cNvPr id="30" name="Rectángulo redondeado 29"/>
          <p:cNvSpPr/>
          <p:nvPr/>
        </p:nvSpPr>
        <p:spPr>
          <a:xfrm>
            <a:off x="845254" y="1488295"/>
            <a:ext cx="2376264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dirty="0"/>
              <a:t>OBJETIVO</a:t>
            </a:r>
          </a:p>
        </p:txBody>
      </p:sp>
      <p:sp>
        <p:nvSpPr>
          <p:cNvPr id="31" name="Rectángulo redondeado 30"/>
          <p:cNvSpPr/>
          <p:nvPr/>
        </p:nvSpPr>
        <p:spPr>
          <a:xfrm>
            <a:off x="3533607" y="1488295"/>
            <a:ext cx="1842313" cy="864096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dirty="0"/>
              <a:t>ACTOR</a:t>
            </a:r>
          </a:p>
        </p:txBody>
      </p:sp>
      <p:sp>
        <p:nvSpPr>
          <p:cNvPr id="32" name="Rectángulo redondeado 31"/>
          <p:cNvSpPr/>
          <p:nvPr/>
        </p:nvSpPr>
        <p:spPr>
          <a:xfrm>
            <a:off x="5883117" y="1504014"/>
            <a:ext cx="3287067" cy="864096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dirty="0"/>
              <a:t>IMPACTO</a:t>
            </a:r>
          </a:p>
        </p:txBody>
      </p:sp>
      <p:sp>
        <p:nvSpPr>
          <p:cNvPr id="33" name="Rectángulo redondeado 32"/>
          <p:cNvSpPr/>
          <p:nvPr/>
        </p:nvSpPr>
        <p:spPr>
          <a:xfrm>
            <a:off x="9620873" y="1502530"/>
            <a:ext cx="2376264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dirty="0"/>
              <a:t>ENTREGABLE</a:t>
            </a:r>
          </a:p>
        </p:txBody>
      </p:sp>
      <p:cxnSp>
        <p:nvCxnSpPr>
          <p:cNvPr id="13" name="Conector recto 12"/>
          <p:cNvCxnSpPr/>
          <p:nvPr/>
        </p:nvCxnSpPr>
        <p:spPr>
          <a:xfrm>
            <a:off x="568615" y="2490452"/>
            <a:ext cx="11550685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Conector curvado 16"/>
          <p:cNvCxnSpPr>
            <a:stCxn id="8" idx="3"/>
            <a:endCxn id="20" idx="1"/>
          </p:cNvCxnSpPr>
          <p:nvPr/>
        </p:nvCxnSpPr>
        <p:spPr>
          <a:xfrm flipV="1">
            <a:off x="3261380" y="3303554"/>
            <a:ext cx="272401" cy="1369475"/>
          </a:xfrm>
          <a:prstGeom prst="curvedConnector3">
            <a:avLst/>
          </a:prstGeom>
          <a:ln w="28575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40" name="Conector curvado 39"/>
          <p:cNvCxnSpPr>
            <a:stCxn id="8" idx="3"/>
            <a:endCxn id="21" idx="1"/>
          </p:cNvCxnSpPr>
          <p:nvPr/>
        </p:nvCxnSpPr>
        <p:spPr>
          <a:xfrm>
            <a:off x="3261380" y="4673029"/>
            <a:ext cx="326699" cy="1152128"/>
          </a:xfrm>
          <a:prstGeom prst="curvedConnector3">
            <a:avLst>
              <a:gd name="adj1" fmla="val 50000"/>
            </a:avLst>
          </a:prstGeom>
          <a:ln w="28575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46" name="Conector curvado 45"/>
          <p:cNvCxnSpPr>
            <a:stCxn id="20" idx="3"/>
            <a:endCxn id="22" idx="1"/>
          </p:cNvCxnSpPr>
          <p:nvPr/>
        </p:nvCxnSpPr>
        <p:spPr>
          <a:xfrm flipV="1">
            <a:off x="5375920" y="2984778"/>
            <a:ext cx="507198" cy="318776"/>
          </a:xfrm>
          <a:prstGeom prst="curvedConnector3">
            <a:avLst>
              <a:gd name="adj1" fmla="val 50000"/>
            </a:avLst>
          </a:prstGeom>
          <a:ln w="28575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47" name="Conector curvado 46"/>
          <p:cNvCxnSpPr>
            <a:stCxn id="20" idx="3"/>
            <a:endCxn id="23" idx="1"/>
          </p:cNvCxnSpPr>
          <p:nvPr/>
        </p:nvCxnSpPr>
        <p:spPr>
          <a:xfrm>
            <a:off x="5375920" y="3303554"/>
            <a:ext cx="507198" cy="568025"/>
          </a:xfrm>
          <a:prstGeom prst="curvedConnector3">
            <a:avLst>
              <a:gd name="adj1" fmla="val 50000"/>
            </a:avLst>
          </a:prstGeom>
          <a:ln w="28575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49" name="Conector curvado 48"/>
          <p:cNvCxnSpPr>
            <a:stCxn id="21" idx="3"/>
            <a:endCxn id="26" idx="1"/>
          </p:cNvCxnSpPr>
          <p:nvPr/>
        </p:nvCxnSpPr>
        <p:spPr>
          <a:xfrm flipV="1">
            <a:off x="5375920" y="4843008"/>
            <a:ext cx="507198" cy="982149"/>
          </a:xfrm>
          <a:prstGeom prst="curvedConnector3">
            <a:avLst>
              <a:gd name="adj1" fmla="val 50000"/>
            </a:avLst>
          </a:prstGeom>
          <a:ln w="28575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52" name="Conector curvado 51"/>
          <p:cNvCxnSpPr>
            <a:stCxn id="21" idx="3"/>
          </p:cNvCxnSpPr>
          <p:nvPr/>
        </p:nvCxnSpPr>
        <p:spPr>
          <a:xfrm>
            <a:off x="5375920" y="5825157"/>
            <a:ext cx="507197" cy="154054"/>
          </a:xfrm>
          <a:prstGeom prst="curvedConnector3">
            <a:avLst>
              <a:gd name="adj1" fmla="val 50000"/>
            </a:avLst>
          </a:prstGeom>
          <a:ln w="28575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56" name="Conector curvado 55"/>
          <p:cNvCxnSpPr>
            <a:stCxn id="22" idx="3"/>
            <a:endCxn id="24" idx="1"/>
          </p:cNvCxnSpPr>
          <p:nvPr/>
        </p:nvCxnSpPr>
        <p:spPr>
          <a:xfrm flipV="1">
            <a:off x="9178674" y="2936973"/>
            <a:ext cx="1154888" cy="47805"/>
          </a:xfrm>
          <a:prstGeom prst="curvedConnector3">
            <a:avLst>
              <a:gd name="adj1" fmla="val 50000"/>
            </a:avLst>
          </a:prstGeom>
          <a:ln w="28575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58" name="Conector curvado 57"/>
          <p:cNvCxnSpPr>
            <a:stCxn id="23" idx="3"/>
            <a:endCxn id="25" idx="1"/>
          </p:cNvCxnSpPr>
          <p:nvPr/>
        </p:nvCxnSpPr>
        <p:spPr>
          <a:xfrm flipV="1">
            <a:off x="9170185" y="3848820"/>
            <a:ext cx="1163377" cy="22759"/>
          </a:xfrm>
          <a:prstGeom prst="curvedConnector3">
            <a:avLst>
              <a:gd name="adj1" fmla="val 50000"/>
            </a:avLst>
          </a:prstGeom>
          <a:ln w="28575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61" name="Conector curvado 60"/>
          <p:cNvCxnSpPr>
            <a:stCxn id="26" idx="3"/>
            <a:endCxn id="28" idx="1"/>
          </p:cNvCxnSpPr>
          <p:nvPr/>
        </p:nvCxnSpPr>
        <p:spPr>
          <a:xfrm flipV="1">
            <a:off x="9175121" y="4836005"/>
            <a:ext cx="644087" cy="7003"/>
          </a:xfrm>
          <a:prstGeom prst="curvedConnector3">
            <a:avLst>
              <a:gd name="adj1" fmla="val 50000"/>
            </a:avLst>
          </a:prstGeom>
          <a:ln w="28575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64" name="Conector curvado 63"/>
          <p:cNvCxnSpPr>
            <a:stCxn id="27" idx="3"/>
            <a:endCxn id="29" idx="1"/>
          </p:cNvCxnSpPr>
          <p:nvPr/>
        </p:nvCxnSpPr>
        <p:spPr>
          <a:xfrm flipV="1">
            <a:off x="9175121" y="5894753"/>
            <a:ext cx="644087" cy="84459"/>
          </a:xfrm>
          <a:prstGeom prst="curvedConnector3">
            <a:avLst>
              <a:gd name="adj1" fmla="val 50000"/>
            </a:avLst>
          </a:prstGeom>
          <a:ln w="28575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34" name="CuadroTexto 4">
            <a:extLst>
              <a:ext uri="{FF2B5EF4-FFF2-40B4-BE49-F238E27FC236}">
                <a16:creationId xmlns:a16="http://schemas.microsoft.com/office/drawing/2014/main" id="{3A6635FF-6F4E-4323-BBBA-7F5FFE300F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01952" y="87313"/>
            <a:ext cx="41159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s-ES" altLang="es-ES" sz="2000" dirty="0">
                <a:solidFill>
                  <a:schemeClr val="bg1"/>
                </a:solidFill>
                <a:latin typeface="+mn-lt"/>
              </a:rPr>
              <a:t>Sprint 0 – Taller de Mapas de Impacto</a:t>
            </a:r>
          </a:p>
        </p:txBody>
      </p:sp>
    </p:spTree>
    <p:extLst>
      <p:ext uri="{BB962C8B-B14F-4D97-AF65-F5344CB8AC3E}">
        <p14:creationId xmlns:p14="http://schemas.microsoft.com/office/powerpoint/2010/main" val="3302774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texto 1">
            <a:extLst>
              <a:ext uri="{FF2B5EF4-FFF2-40B4-BE49-F238E27FC236}">
                <a16:creationId xmlns:a16="http://schemas.microsoft.com/office/drawing/2014/main" id="{1B828EBC-B3D2-40D0-B229-D7BF173E6E41}"/>
              </a:ext>
            </a:extLst>
          </p:cNvPr>
          <p:cNvSpPr txBox="1">
            <a:spLocks/>
          </p:cNvSpPr>
          <p:nvPr/>
        </p:nvSpPr>
        <p:spPr>
          <a:xfrm>
            <a:off x="568615" y="487423"/>
            <a:ext cx="11449272" cy="1008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914400">
              <a:lnSpc>
                <a:spcPct val="150000"/>
              </a:lnSpc>
              <a:buFont typeface="Wingdings" pitchFamily="2" charset="2"/>
              <a:buNone/>
            </a:pPr>
            <a:r>
              <a:rPr lang="es-ES" altLang="es-ES" sz="4800" b="1" dirty="0">
                <a:solidFill>
                  <a:srgbClr val="17375E"/>
                </a:solidFill>
                <a:latin typeface="Arial Narrow" panose="020B0606020202030204" pitchFamily="34" charset="0"/>
              </a:rPr>
              <a:t>¿Para qué un Mapa de Impacto entonces?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2D5E0887-E91E-47C8-BB70-D7EB8CDFF8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7705" y="7528371"/>
            <a:ext cx="654968" cy="365125"/>
          </a:xfrm>
        </p:spPr>
        <p:txBody>
          <a:bodyPr/>
          <a:lstStyle/>
          <a:p>
            <a:fld id="{1BC21198-D50D-4EFA-BC26-0CB323897433}" type="slidenum">
              <a:rPr lang="es-ES" smtClean="0"/>
              <a:pPr/>
              <a:t>6</a:t>
            </a:fld>
            <a:endParaRPr lang="es-ES"/>
          </a:p>
        </p:txBody>
      </p:sp>
      <p:graphicFrame>
        <p:nvGraphicFramePr>
          <p:cNvPr id="40" name="Tabla 39">
            <a:extLst>
              <a:ext uri="{FF2B5EF4-FFF2-40B4-BE49-F238E27FC236}">
                <a16:creationId xmlns:a16="http://schemas.microsoft.com/office/drawing/2014/main" id="{9DC75F68-1804-4D19-B5E1-05A87C8ACE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6868057"/>
              </p:ext>
            </p:extLst>
          </p:nvPr>
        </p:nvGraphicFramePr>
        <p:xfrm>
          <a:off x="1421229" y="2191724"/>
          <a:ext cx="9055777" cy="3693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88219">
                  <a:extLst>
                    <a:ext uri="{9D8B030D-6E8A-4147-A177-3AD203B41FA5}">
                      <a16:colId xmlns:a16="http://schemas.microsoft.com/office/drawing/2014/main" val="3038729118"/>
                    </a:ext>
                  </a:extLst>
                </a:gridCol>
                <a:gridCol w="938768">
                  <a:extLst>
                    <a:ext uri="{9D8B030D-6E8A-4147-A177-3AD203B41FA5}">
                      <a16:colId xmlns:a16="http://schemas.microsoft.com/office/drawing/2014/main" val="1469397616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550489318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81470525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147859435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val="3938350981"/>
                    </a:ext>
                  </a:extLst>
                </a:gridCol>
                <a:gridCol w="1872206">
                  <a:extLst>
                    <a:ext uri="{9D8B030D-6E8A-4147-A177-3AD203B41FA5}">
                      <a16:colId xmlns:a16="http://schemas.microsoft.com/office/drawing/2014/main" val="2763569978"/>
                    </a:ext>
                  </a:extLst>
                </a:gridCol>
              </a:tblGrid>
              <a:tr h="615600">
                <a:tc>
                  <a:txBody>
                    <a:bodyPr/>
                    <a:lstStyle/>
                    <a:p>
                      <a:pPr algn="ctr"/>
                      <a:r>
                        <a:rPr lang="es-ES" b="1" dirty="0"/>
                        <a:t>XS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dirty="0"/>
                        <a:t>S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dirty="0"/>
                        <a:t>M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dirty="0"/>
                        <a:t>L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dirty="0"/>
                        <a:t>XL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dirty="0"/>
                        <a:t>Impacto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dirty="0"/>
                        <a:t>Medida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0732773"/>
                  </a:ext>
                </a:extLst>
              </a:tr>
              <a:tr h="615600"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4935302"/>
                  </a:ext>
                </a:extLst>
              </a:tr>
              <a:tr h="615600"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9577366"/>
                  </a:ext>
                </a:extLst>
              </a:tr>
              <a:tr h="615600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6257009"/>
                  </a:ext>
                </a:extLst>
              </a:tr>
              <a:tr h="615600"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3774486"/>
                  </a:ext>
                </a:extLst>
              </a:tr>
              <a:tr h="615600"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i="1" dirty="0"/>
                        <a:t>NINGUNO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i="1" dirty="0"/>
                        <a:t>NO APLICA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93549968"/>
                  </a:ext>
                </a:extLst>
              </a:tr>
            </a:tbl>
          </a:graphicData>
        </a:graphic>
      </p:graphicFrame>
      <p:sp>
        <p:nvSpPr>
          <p:cNvPr id="46" name="Rectángulo 45">
            <a:extLst>
              <a:ext uri="{FF2B5EF4-FFF2-40B4-BE49-F238E27FC236}">
                <a16:creationId xmlns:a16="http://schemas.microsoft.com/office/drawing/2014/main" id="{29ABE2BF-7CCD-42FE-84E0-5431610FC196}"/>
              </a:ext>
            </a:extLst>
          </p:cNvPr>
          <p:cNvSpPr/>
          <p:nvPr/>
        </p:nvSpPr>
        <p:spPr>
          <a:xfrm>
            <a:off x="1532781" y="2932993"/>
            <a:ext cx="288032" cy="21602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7" name="Rectángulo 46">
            <a:extLst>
              <a:ext uri="{FF2B5EF4-FFF2-40B4-BE49-F238E27FC236}">
                <a16:creationId xmlns:a16="http://schemas.microsoft.com/office/drawing/2014/main" id="{FBF2321D-EFAB-4278-B866-B4780C9276FD}"/>
              </a:ext>
            </a:extLst>
          </p:cNvPr>
          <p:cNvSpPr/>
          <p:nvPr/>
        </p:nvSpPr>
        <p:spPr>
          <a:xfrm>
            <a:off x="1932364" y="3149017"/>
            <a:ext cx="288032" cy="21602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9" name="Rectángulo 48">
            <a:extLst>
              <a:ext uri="{FF2B5EF4-FFF2-40B4-BE49-F238E27FC236}">
                <a16:creationId xmlns:a16="http://schemas.microsoft.com/office/drawing/2014/main" id="{3B4859A7-1675-41B7-BAC2-A6A9BD5B84E8}"/>
              </a:ext>
            </a:extLst>
          </p:cNvPr>
          <p:cNvSpPr/>
          <p:nvPr/>
        </p:nvSpPr>
        <p:spPr>
          <a:xfrm>
            <a:off x="3564240" y="3517441"/>
            <a:ext cx="288032" cy="21602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2" name="Rectángulo 51">
            <a:extLst>
              <a:ext uri="{FF2B5EF4-FFF2-40B4-BE49-F238E27FC236}">
                <a16:creationId xmlns:a16="http://schemas.microsoft.com/office/drawing/2014/main" id="{B26EB466-8EA5-4855-9B0A-9057705EEC77}"/>
              </a:ext>
            </a:extLst>
          </p:cNvPr>
          <p:cNvSpPr/>
          <p:nvPr/>
        </p:nvSpPr>
        <p:spPr>
          <a:xfrm>
            <a:off x="2669471" y="3546284"/>
            <a:ext cx="288032" cy="21602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6" name="Rectángulo 55">
            <a:extLst>
              <a:ext uri="{FF2B5EF4-FFF2-40B4-BE49-F238E27FC236}">
                <a16:creationId xmlns:a16="http://schemas.microsoft.com/office/drawing/2014/main" id="{E8D9A585-B7B3-4136-B1D6-144AE3DF0AF4}"/>
              </a:ext>
            </a:extLst>
          </p:cNvPr>
          <p:cNvSpPr/>
          <p:nvPr/>
        </p:nvSpPr>
        <p:spPr>
          <a:xfrm>
            <a:off x="5652472" y="2896026"/>
            <a:ext cx="288032" cy="21602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8" name="Rectángulo 57">
            <a:extLst>
              <a:ext uri="{FF2B5EF4-FFF2-40B4-BE49-F238E27FC236}">
                <a16:creationId xmlns:a16="http://schemas.microsoft.com/office/drawing/2014/main" id="{21F35A39-171B-4B8B-9F2A-FF2CAF41334F}"/>
              </a:ext>
            </a:extLst>
          </p:cNvPr>
          <p:cNvSpPr/>
          <p:nvPr/>
        </p:nvSpPr>
        <p:spPr>
          <a:xfrm>
            <a:off x="5908039" y="3623523"/>
            <a:ext cx="288032" cy="21602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1" name="Rectángulo 60">
            <a:extLst>
              <a:ext uri="{FF2B5EF4-FFF2-40B4-BE49-F238E27FC236}">
                <a16:creationId xmlns:a16="http://schemas.microsoft.com/office/drawing/2014/main" id="{125DD2DF-05BA-49A9-95F7-3E98D452C061}"/>
              </a:ext>
            </a:extLst>
          </p:cNvPr>
          <p:cNvSpPr/>
          <p:nvPr/>
        </p:nvSpPr>
        <p:spPr>
          <a:xfrm>
            <a:off x="3559671" y="4701382"/>
            <a:ext cx="288032" cy="21602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4" name="Rectángulo 63">
            <a:extLst>
              <a:ext uri="{FF2B5EF4-FFF2-40B4-BE49-F238E27FC236}">
                <a16:creationId xmlns:a16="http://schemas.microsoft.com/office/drawing/2014/main" id="{AF4730F6-B3D6-449F-8EEB-246C2EFF7DA6}"/>
              </a:ext>
            </a:extLst>
          </p:cNvPr>
          <p:cNvSpPr/>
          <p:nvPr/>
        </p:nvSpPr>
        <p:spPr>
          <a:xfrm>
            <a:off x="2787847" y="4917406"/>
            <a:ext cx="288032" cy="21602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7" name="Rectángulo 66">
            <a:extLst>
              <a:ext uri="{FF2B5EF4-FFF2-40B4-BE49-F238E27FC236}">
                <a16:creationId xmlns:a16="http://schemas.microsoft.com/office/drawing/2014/main" id="{3DA8DD57-136C-48C9-AD05-8A2C696DF1B0}"/>
              </a:ext>
            </a:extLst>
          </p:cNvPr>
          <p:cNvSpPr/>
          <p:nvPr/>
        </p:nvSpPr>
        <p:spPr>
          <a:xfrm>
            <a:off x="3415655" y="5339074"/>
            <a:ext cx="288032" cy="21602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8" name="Rectángulo 67">
            <a:extLst>
              <a:ext uri="{FF2B5EF4-FFF2-40B4-BE49-F238E27FC236}">
                <a16:creationId xmlns:a16="http://schemas.microsoft.com/office/drawing/2014/main" id="{0A8FE8D4-7731-4515-B1BD-F877996BE1FD}"/>
              </a:ext>
            </a:extLst>
          </p:cNvPr>
          <p:cNvSpPr/>
          <p:nvPr/>
        </p:nvSpPr>
        <p:spPr>
          <a:xfrm>
            <a:off x="1547667" y="4256972"/>
            <a:ext cx="288032" cy="21602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1" name="Rectángulo 70">
            <a:extLst>
              <a:ext uri="{FF2B5EF4-FFF2-40B4-BE49-F238E27FC236}">
                <a16:creationId xmlns:a16="http://schemas.microsoft.com/office/drawing/2014/main" id="{75B6CCD9-891E-454C-9AE3-2F8935089DA0}"/>
              </a:ext>
            </a:extLst>
          </p:cNvPr>
          <p:cNvSpPr/>
          <p:nvPr/>
        </p:nvSpPr>
        <p:spPr>
          <a:xfrm>
            <a:off x="2045866" y="4118581"/>
            <a:ext cx="288032" cy="21602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2" name="Rectángulo 71">
            <a:extLst>
              <a:ext uri="{FF2B5EF4-FFF2-40B4-BE49-F238E27FC236}">
                <a16:creationId xmlns:a16="http://schemas.microsoft.com/office/drawing/2014/main" id="{C81A64E2-0B2C-406E-941E-600D695446A2}"/>
              </a:ext>
            </a:extLst>
          </p:cNvPr>
          <p:cNvSpPr/>
          <p:nvPr/>
        </p:nvSpPr>
        <p:spPr>
          <a:xfrm>
            <a:off x="2787847" y="4193348"/>
            <a:ext cx="288032" cy="21602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3" name="Rectángulo 72">
            <a:extLst>
              <a:ext uri="{FF2B5EF4-FFF2-40B4-BE49-F238E27FC236}">
                <a16:creationId xmlns:a16="http://schemas.microsoft.com/office/drawing/2014/main" id="{AC8D39DE-873F-4D45-BF69-7FDD47C1BE2D}"/>
              </a:ext>
            </a:extLst>
          </p:cNvPr>
          <p:cNvSpPr/>
          <p:nvPr/>
        </p:nvSpPr>
        <p:spPr>
          <a:xfrm>
            <a:off x="3819807" y="2932993"/>
            <a:ext cx="288032" cy="21602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7" name="Rectángulo 76">
            <a:extLst>
              <a:ext uri="{FF2B5EF4-FFF2-40B4-BE49-F238E27FC236}">
                <a16:creationId xmlns:a16="http://schemas.microsoft.com/office/drawing/2014/main" id="{52C85351-E21E-41BF-91DD-576F4E3C2C5A}"/>
              </a:ext>
            </a:extLst>
          </p:cNvPr>
          <p:cNvSpPr/>
          <p:nvPr/>
        </p:nvSpPr>
        <p:spPr>
          <a:xfrm>
            <a:off x="4932392" y="4194234"/>
            <a:ext cx="288032" cy="21602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8" name="Rectángulo 77">
            <a:extLst>
              <a:ext uri="{FF2B5EF4-FFF2-40B4-BE49-F238E27FC236}">
                <a16:creationId xmlns:a16="http://schemas.microsoft.com/office/drawing/2014/main" id="{EB45F87E-FA4E-4112-BC49-E0E67379DD61}"/>
              </a:ext>
            </a:extLst>
          </p:cNvPr>
          <p:cNvSpPr/>
          <p:nvPr/>
        </p:nvSpPr>
        <p:spPr>
          <a:xfrm>
            <a:off x="2747015" y="5443038"/>
            <a:ext cx="288032" cy="21602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9" name="Rectángulo 78">
            <a:extLst>
              <a:ext uri="{FF2B5EF4-FFF2-40B4-BE49-F238E27FC236}">
                <a16:creationId xmlns:a16="http://schemas.microsoft.com/office/drawing/2014/main" id="{66E6E987-F2B8-4F1A-B108-BB65E9263D01}"/>
              </a:ext>
            </a:extLst>
          </p:cNvPr>
          <p:cNvSpPr/>
          <p:nvPr/>
        </p:nvSpPr>
        <p:spPr>
          <a:xfrm>
            <a:off x="3940279" y="5541040"/>
            <a:ext cx="288032" cy="21602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0" name="Recortar y redondear rectángulo de esquina sencilla 6">
            <a:extLst>
              <a:ext uri="{FF2B5EF4-FFF2-40B4-BE49-F238E27FC236}">
                <a16:creationId xmlns:a16="http://schemas.microsoft.com/office/drawing/2014/main" id="{52E95C63-3907-4D4F-84E3-A23F1E6EE00A}"/>
              </a:ext>
            </a:extLst>
          </p:cNvPr>
          <p:cNvSpPr/>
          <p:nvPr/>
        </p:nvSpPr>
        <p:spPr>
          <a:xfrm>
            <a:off x="7100410" y="2896026"/>
            <a:ext cx="1067137" cy="432048"/>
          </a:xfrm>
          <a:prstGeom prst="snip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1" name="Recortar y redondear rectángulo de esquina sencilla 56">
            <a:extLst>
              <a:ext uri="{FF2B5EF4-FFF2-40B4-BE49-F238E27FC236}">
                <a16:creationId xmlns:a16="http://schemas.microsoft.com/office/drawing/2014/main" id="{0A66B94C-85ED-46D7-B513-DA403F4A6CAF}"/>
              </a:ext>
            </a:extLst>
          </p:cNvPr>
          <p:cNvSpPr/>
          <p:nvPr/>
        </p:nvSpPr>
        <p:spPr>
          <a:xfrm>
            <a:off x="8997884" y="2896026"/>
            <a:ext cx="1067137" cy="432048"/>
          </a:xfrm>
          <a:prstGeom prst="snip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2" name="Recortar y redondear rectángulo de esquina sencilla 58">
            <a:extLst>
              <a:ext uri="{FF2B5EF4-FFF2-40B4-BE49-F238E27FC236}">
                <a16:creationId xmlns:a16="http://schemas.microsoft.com/office/drawing/2014/main" id="{7AE5CE32-2B12-4D2C-A2D4-BD952FBE3C5D}"/>
              </a:ext>
            </a:extLst>
          </p:cNvPr>
          <p:cNvSpPr/>
          <p:nvPr/>
        </p:nvSpPr>
        <p:spPr>
          <a:xfrm>
            <a:off x="7100410" y="3526381"/>
            <a:ext cx="1067137" cy="432048"/>
          </a:xfrm>
          <a:prstGeom prst="snip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3" name="Recortar y redondear rectángulo de esquina sencilla 59">
            <a:extLst>
              <a:ext uri="{FF2B5EF4-FFF2-40B4-BE49-F238E27FC236}">
                <a16:creationId xmlns:a16="http://schemas.microsoft.com/office/drawing/2014/main" id="{06160625-C4F0-41AD-9974-509E32E6910B}"/>
              </a:ext>
            </a:extLst>
          </p:cNvPr>
          <p:cNvSpPr/>
          <p:nvPr/>
        </p:nvSpPr>
        <p:spPr>
          <a:xfrm>
            <a:off x="8997884" y="3526381"/>
            <a:ext cx="1067137" cy="432048"/>
          </a:xfrm>
          <a:prstGeom prst="snip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4" name="Recortar y redondear rectángulo de esquina sencilla 61">
            <a:extLst>
              <a:ext uri="{FF2B5EF4-FFF2-40B4-BE49-F238E27FC236}">
                <a16:creationId xmlns:a16="http://schemas.microsoft.com/office/drawing/2014/main" id="{74E67060-05A3-4549-A3DC-65D771A0698E}"/>
              </a:ext>
            </a:extLst>
          </p:cNvPr>
          <p:cNvSpPr/>
          <p:nvPr/>
        </p:nvSpPr>
        <p:spPr>
          <a:xfrm>
            <a:off x="7100410" y="4139980"/>
            <a:ext cx="1067137" cy="432048"/>
          </a:xfrm>
          <a:prstGeom prst="snip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5" name="Recortar y redondear rectángulo de esquina sencilla 62">
            <a:extLst>
              <a:ext uri="{FF2B5EF4-FFF2-40B4-BE49-F238E27FC236}">
                <a16:creationId xmlns:a16="http://schemas.microsoft.com/office/drawing/2014/main" id="{283CE46F-89CA-4B97-97DC-F8132EAB30D8}"/>
              </a:ext>
            </a:extLst>
          </p:cNvPr>
          <p:cNvSpPr/>
          <p:nvPr/>
        </p:nvSpPr>
        <p:spPr>
          <a:xfrm>
            <a:off x="8997884" y="4139980"/>
            <a:ext cx="1067137" cy="432048"/>
          </a:xfrm>
          <a:prstGeom prst="snip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6" name="Recortar y redondear rectángulo de esquina sencilla 64">
            <a:extLst>
              <a:ext uri="{FF2B5EF4-FFF2-40B4-BE49-F238E27FC236}">
                <a16:creationId xmlns:a16="http://schemas.microsoft.com/office/drawing/2014/main" id="{41780505-300E-4ADD-A62A-46FE9D99B0FF}"/>
              </a:ext>
            </a:extLst>
          </p:cNvPr>
          <p:cNvSpPr/>
          <p:nvPr/>
        </p:nvSpPr>
        <p:spPr>
          <a:xfrm>
            <a:off x="7100410" y="4756112"/>
            <a:ext cx="1067137" cy="432048"/>
          </a:xfrm>
          <a:prstGeom prst="snip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7" name="Recortar y redondear rectángulo de esquina sencilla 65">
            <a:extLst>
              <a:ext uri="{FF2B5EF4-FFF2-40B4-BE49-F238E27FC236}">
                <a16:creationId xmlns:a16="http://schemas.microsoft.com/office/drawing/2014/main" id="{B81C57FD-7E19-49B2-B1A3-9C6D34191E0E}"/>
              </a:ext>
            </a:extLst>
          </p:cNvPr>
          <p:cNvSpPr/>
          <p:nvPr/>
        </p:nvSpPr>
        <p:spPr>
          <a:xfrm>
            <a:off x="8997884" y="4756112"/>
            <a:ext cx="1067137" cy="432048"/>
          </a:xfrm>
          <a:prstGeom prst="snip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8" name="Marcador de texto 1">
            <a:extLst>
              <a:ext uri="{FF2B5EF4-FFF2-40B4-BE49-F238E27FC236}">
                <a16:creationId xmlns:a16="http://schemas.microsoft.com/office/drawing/2014/main" id="{2E534F8E-E858-4C9C-A9EB-E3558119F0BE}"/>
              </a:ext>
            </a:extLst>
          </p:cNvPr>
          <p:cNvSpPr txBox="1">
            <a:spLocks/>
          </p:cNvSpPr>
          <p:nvPr/>
        </p:nvSpPr>
        <p:spPr>
          <a:xfrm>
            <a:off x="756617" y="6301978"/>
            <a:ext cx="6367323" cy="47253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914400">
              <a:buFont typeface="Wingdings" pitchFamily="2" charset="2"/>
              <a:buNone/>
            </a:pPr>
            <a:r>
              <a:rPr lang="es-ES" altLang="es-ES" sz="2000" b="1" i="1" dirty="0" err="1">
                <a:solidFill>
                  <a:srgbClr val="17375E"/>
                </a:solidFill>
                <a:latin typeface="Arial Narrow" panose="020B0606020202030204" pitchFamily="34" charset="0"/>
              </a:rPr>
              <a:t>Items</a:t>
            </a:r>
            <a:r>
              <a:rPr lang="es-ES" altLang="es-ES" sz="2000" b="1" i="1" dirty="0">
                <a:solidFill>
                  <a:srgbClr val="17375E"/>
                </a:solidFill>
                <a:latin typeface="Arial Narrow" panose="020B0606020202030204" pitchFamily="34" charset="0"/>
              </a:rPr>
              <a:t> del </a:t>
            </a:r>
            <a:r>
              <a:rPr lang="es-ES" altLang="es-ES" sz="2000" b="1" i="1" dirty="0" err="1">
                <a:solidFill>
                  <a:srgbClr val="17375E"/>
                </a:solidFill>
                <a:latin typeface="Arial Narrow" panose="020B0606020202030204" pitchFamily="34" charset="0"/>
              </a:rPr>
              <a:t>Product</a:t>
            </a:r>
            <a:r>
              <a:rPr lang="es-ES" altLang="es-ES" sz="2000" b="1" i="1" dirty="0">
                <a:solidFill>
                  <a:srgbClr val="17375E"/>
                </a:solidFill>
                <a:latin typeface="Arial Narrow" panose="020B0606020202030204" pitchFamily="34" charset="0"/>
              </a:rPr>
              <a:t> </a:t>
            </a:r>
            <a:r>
              <a:rPr lang="es-ES" altLang="es-ES" sz="2000" b="1" i="1" dirty="0" err="1">
                <a:solidFill>
                  <a:srgbClr val="17375E"/>
                </a:solidFill>
                <a:latin typeface="Arial Narrow" panose="020B0606020202030204" pitchFamily="34" charset="0"/>
              </a:rPr>
              <a:t>Backlog</a:t>
            </a:r>
            <a:r>
              <a:rPr lang="es-ES" altLang="es-ES" sz="2000" b="1" i="1" dirty="0">
                <a:solidFill>
                  <a:srgbClr val="17375E"/>
                </a:solidFill>
                <a:latin typeface="Arial Narrow" panose="020B0606020202030204" pitchFamily="34" charset="0"/>
              </a:rPr>
              <a:t> </a:t>
            </a:r>
            <a:r>
              <a:rPr lang="es-ES" altLang="es-ES" sz="2000" i="1" dirty="0">
                <a:solidFill>
                  <a:srgbClr val="17375E"/>
                </a:solidFill>
                <a:latin typeface="Arial Narrow" panose="020B0606020202030204" pitchFamily="34" charset="0"/>
              </a:rPr>
              <a:t>(Historias de Usuario, Tareas,…)</a:t>
            </a:r>
          </a:p>
        </p:txBody>
      </p:sp>
      <p:cxnSp>
        <p:nvCxnSpPr>
          <p:cNvPr id="89" name="Conector recto de flecha 88">
            <a:extLst>
              <a:ext uri="{FF2B5EF4-FFF2-40B4-BE49-F238E27FC236}">
                <a16:creationId xmlns:a16="http://schemas.microsoft.com/office/drawing/2014/main" id="{44D06DC9-80F0-4A21-A123-98F98FAA57FE}"/>
              </a:ext>
            </a:extLst>
          </p:cNvPr>
          <p:cNvCxnSpPr>
            <a:cxnSpLocks/>
            <a:stCxn id="88" idx="0"/>
          </p:cNvCxnSpPr>
          <p:nvPr/>
        </p:nvCxnSpPr>
        <p:spPr>
          <a:xfrm flipV="1">
            <a:off x="3940279" y="5968940"/>
            <a:ext cx="2155721" cy="333038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0" name="Conector recto de flecha 89">
            <a:extLst>
              <a:ext uri="{FF2B5EF4-FFF2-40B4-BE49-F238E27FC236}">
                <a16:creationId xmlns:a16="http://schemas.microsoft.com/office/drawing/2014/main" id="{B94543F9-B7F3-463A-93E8-F7C68DDBAF81}"/>
              </a:ext>
            </a:extLst>
          </p:cNvPr>
          <p:cNvCxnSpPr>
            <a:cxnSpLocks/>
            <a:stCxn id="88" idx="0"/>
          </p:cNvCxnSpPr>
          <p:nvPr/>
        </p:nvCxnSpPr>
        <p:spPr>
          <a:xfrm flipH="1" flipV="1">
            <a:off x="1932364" y="5927132"/>
            <a:ext cx="2007915" cy="374846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1" name="Marcador de texto 1">
            <a:extLst>
              <a:ext uri="{FF2B5EF4-FFF2-40B4-BE49-F238E27FC236}">
                <a16:creationId xmlns:a16="http://schemas.microsoft.com/office/drawing/2014/main" id="{81643FC1-B84B-485E-8355-3216CB905197}"/>
              </a:ext>
            </a:extLst>
          </p:cNvPr>
          <p:cNvSpPr txBox="1">
            <a:spLocks/>
          </p:cNvSpPr>
          <p:nvPr/>
        </p:nvSpPr>
        <p:spPr>
          <a:xfrm>
            <a:off x="756617" y="1531037"/>
            <a:ext cx="6367323" cy="47253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buFont typeface="Wingdings" pitchFamily="2" charset="2"/>
              <a:buNone/>
            </a:pPr>
            <a:r>
              <a:rPr lang="es-ES" altLang="es-ES" sz="2000" b="1" i="1" dirty="0">
                <a:solidFill>
                  <a:srgbClr val="17375E"/>
                </a:solidFill>
                <a:latin typeface="Arial Narrow" panose="020B0606020202030204" pitchFamily="34" charset="0"/>
              </a:rPr>
              <a:t>Tamaño </a:t>
            </a:r>
            <a:r>
              <a:rPr lang="es-ES" altLang="es-ES" sz="2000" dirty="0">
                <a:solidFill>
                  <a:srgbClr val="17375E"/>
                </a:solidFill>
                <a:latin typeface="Arial Narrow" panose="020B0606020202030204" pitchFamily="34" charset="0"/>
              </a:rPr>
              <a:t>(en talla)</a:t>
            </a:r>
          </a:p>
        </p:txBody>
      </p:sp>
      <p:cxnSp>
        <p:nvCxnSpPr>
          <p:cNvPr id="92" name="Conector recto de flecha 91">
            <a:extLst>
              <a:ext uri="{FF2B5EF4-FFF2-40B4-BE49-F238E27FC236}">
                <a16:creationId xmlns:a16="http://schemas.microsoft.com/office/drawing/2014/main" id="{F4003C6B-4F91-41C1-B1AD-8C586FAA7DBC}"/>
              </a:ext>
            </a:extLst>
          </p:cNvPr>
          <p:cNvCxnSpPr>
            <a:cxnSpLocks/>
            <a:stCxn id="91" idx="2"/>
          </p:cNvCxnSpPr>
          <p:nvPr/>
        </p:nvCxnSpPr>
        <p:spPr>
          <a:xfrm>
            <a:off x="3940279" y="2003569"/>
            <a:ext cx="2155721" cy="125094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3" name="Conector recto de flecha 92">
            <a:extLst>
              <a:ext uri="{FF2B5EF4-FFF2-40B4-BE49-F238E27FC236}">
                <a16:creationId xmlns:a16="http://schemas.microsoft.com/office/drawing/2014/main" id="{C2137742-1E52-4333-81C0-CF24F9EEEC31}"/>
              </a:ext>
            </a:extLst>
          </p:cNvPr>
          <p:cNvCxnSpPr>
            <a:cxnSpLocks/>
            <a:stCxn id="91" idx="2"/>
          </p:cNvCxnSpPr>
          <p:nvPr/>
        </p:nvCxnSpPr>
        <p:spPr>
          <a:xfrm flipH="1">
            <a:off x="1932364" y="2003569"/>
            <a:ext cx="2007915" cy="126006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4" name="CuadroTexto 4">
            <a:extLst>
              <a:ext uri="{FF2B5EF4-FFF2-40B4-BE49-F238E27FC236}">
                <a16:creationId xmlns:a16="http://schemas.microsoft.com/office/drawing/2014/main" id="{363754E4-537B-4C73-8537-A219B5AB3E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01952" y="87313"/>
            <a:ext cx="41159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s-ES" altLang="es-ES" sz="2000" dirty="0">
                <a:solidFill>
                  <a:schemeClr val="bg1"/>
                </a:solidFill>
                <a:latin typeface="+mn-lt"/>
              </a:rPr>
              <a:t>Sprint 0 – Taller de Mapas de Impacto</a:t>
            </a:r>
          </a:p>
        </p:txBody>
      </p:sp>
    </p:spTree>
    <p:extLst>
      <p:ext uri="{BB962C8B-B14F-4D97-AF65-F5344CB8AC3E}">
        <p14:creationId xmlns:p14="http://schemas.microsoft.com/office/powerpoint/2010/main" val="373975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texto 1">
            <a:extLst>
              <a:ext uri="{FF2B5EF4-FFF2-40B4-BE49-F238E27FC236}">
                <a16:creationId xmlns:a16="http://schemas.microsoft.com/office/drawing/2014/main" id="{1B828EBC-B3D2-40D0-B229-D7BF173E6E41}"/>
              </a:ext>
            </a:extLst>
          </p:cNvPr>
          <p:cNvSpPr txBox="1">
            <a:spLocks/>
          </p:cNvSpPr>
          <p:nvPr/>
        </p:nvSpPr>
        <p:spPr>
          <a:xfrm>
            <a:off x="983432" y="2413774"/>
            <a:ext cx="9865096" cy="1008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buFont typeface="Wingdings" pitchFamily="2" charset="2"/>
              <a:buNone/>
            </a:pPr>
            <a:r>
              <a:rPr lang="es-ES" altLang="es-ES" sz="4800" b="1" dirty="0">
                <a:solidFill>
                  <a:srgbClr val="17375E"/>
                </a:solidFill>
                <a:latin typeface="Arial Narrow" panose="020B0606020202030204" pitchFamily="34" charset="0"/>
              </a:rPr>
              <a:t>Antes de comenzar…vamos a refrescar la memoria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1A055B3-25BA-4157-8C34-2E88AF18CF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BC21198-D50D-4EFA-BC26-0CB323897433}" type="slidenum">
              <a:rPr lang="es-ES" smtClean="0"/>
              <a:pPr/>
              <a:t>7</a:t>
            </a:fld>
            <a:endParaRPr lang="es-ES"/>
          </a:p>
        </p:txBody>
      </p:sp>
      <p:sp>
        <p:nvSpPr>
          <p:cNvPr id="8" name="CuadroTexto 4">
            <a:extLst>
              <a:ext uri="{FF2B5EF4-FFF2-40B4-BE49-F238E27FC236}">
                <a16:creationId xmlns:a16="http://schemas.microsoft.com/office/drawing/2014/main" id="{E872FD19-C3C6-4A36-9A0E-E5B725BEBD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01952" y="87313"/>
            <a:ext cx="41159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s-ES" altLang="es-ES" sz="2000" dirty="0">
                <a:solidFill>
                  <a:schemeClr val="bg1"/>
                </a:solidFill>
                <a:latin typeface="+mn-lt"/>
              </a:rPr>
              <a:t>Sprint 0 – Taller de Mapas de Impacto</a:t>
            </a:r>
          </a:p>
        </p:txBody>
      </p:sp>
    </p:spTree>
    <p:extLst>
      <p:ext uri="{BB962C8B-B14F-4D97-AF65-F5344CB8AC3E}">
        <p14:creationId xmlns:p14="http://schemas.microsoft.com/office/powerpoint/2010/main" val="425419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texto 1">
            <a:extLst>
              <a:ext uri="{FF2B5EF4-FFF2-40B4-BE49-F238E27FC236}">
                <a16:creationId xmlns:a16="http://schemas.microsoft.com/office/drawing/2014/main" id="{1B828EBC-B3D2-40D0-B229-D7BF173E6E41}"/>
              </a:ext>
            </a:extLst>
          </p:cNvPr>
          <p:cNvSpPr txBox="1">
            <a:spLocks/>
          </p:cNvSpPr>
          <p:nvPr/>
        </p:nvSpPr>
        <p:spPr>
          <a:xfrm>
            <a:off x="263352" y="487423"/>
            <a:ext cx="9361040" cy="1008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914400">
              <a:buFont typeface="Wingdings" pitchFamily="2" charset="2"/>
              <a:buNone/>
            </a:pPr>
            <a:r>
              <a:rPr lang="es-ES" altLang="es-ES" sz="4800" b="1" dirty="0">
                <a:solidFill>
                  <a:srgbClr val="17375E"/>
                </a:solidFill>
                <a:latin typeface="Arial Narrow" panose="020B0606020202030204" pitchFamily="34" charset="0"/>
              </a:rPr>
              <a:t>Repaso puntos clave Concepción del Producto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1A055B3-25BA-4157-8C34-2E88AF18CF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BC21198-D50D-4EFA-BC26-0CB323897433}" type="slidenum">
              <a:rPr lang="es-ES" smtClean="0"/>
              <a:pPr/>
              <a:t>8</a:t>
            </a:fld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0"/>
          </p:nvPr>
        </p:nvSpPr>
        <p:spPr>
          <a:xfrm>
            <a:off x="2173211" y="2974850"/>
            <a:ext cx="6768752" cy="600968"/>
          </a:xfrm>
        </p:spPr>
        <p:txBody>
          <a:bodyPr/>
          <a:lstStyle/>
          <a:p>
            <a:pPr marL="0" indent="0" algn="ctr">
              <a:buNone/>
            </a:pPr>
            <a:r>
              <a:rPr lang="es-ES" dirty="0">
                <a:solidFill>
                  <a:srgbClr val="FF0000"/>
                </a:solidFill>
              </a:rPr>
              <a:t>&lt;&lt; CONFIGURAR PARA CADA PROYECTO &gt;&gt;&gt;</a:t>
            </a:r>
          </a:p>
        </p:txBody>
      </p:sp>
      <p:sp>
        <p:nvSpPr>
          <p:cNvPr id="8" name="Marcador de texto 3"/>
          <p:cNvSpPr txBox="1">
            <a:spLocks/>
          </p:cNvSpPr>
          <p:nvPr/>
        </p:nvSpPr>
        <p:spPr>
          <a:xfrm>
            <a:off x="3745339" y="3584465"/>
            <a:ext cx="6768752" cy="60096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es-ES" dirty="0">
                <a:solidFill>
                  <a:srgbClr val="FF0000"/>
                </a:solidFill>
              </a:rPr>
              <a:t>¿Para qué estamos aquí?</a:t>
            </a:r>
          </a:p>
          <a:p>
            <a:pPr defTabSz="914400"/>
            <a:r>
              <a:rPr lang="es-ES" dirty="0">
                <a:solidFill>
                  <a:srgbClr val="FF0000"/>
                </a:solidFill>
              </a:rPr>
              <a:t>La lista “NO-ES”</a:t>
            </a:r>
          </a:p>
          <a:p>
            <a:pPr defTabSz="914400"/>
            <a:r>
              <a:rPr lang="es-ES" dirty="0">
                <a:solidFill>
                  <a:srgbClr val="FF0000"/>
                </a:solidFill>
              </a:rPr>
              <a:t>Identifica tus usuarios</a:t>
            </a:r>
          </a:p>
          <a:p>
            <a:pPr defTabSz="914400"/>
            <a:r>
              <a:rPr lang="es-ES" dirty="0">
                <a:solidFill>
                  <a:srgbClr val="FF0000"/>
                </a:solidFill>
              </a:rPr>
              <a:t>…</a:t>
            </a:r>
          </a:p>
          <a:p>
            <a:pPr algn="ctr" defTabSz="914400"/>
            <a:endParaRPr lang="es-ES" dirty="0">
              <a:solidFill>
                <a:srgbClr val="FF0000"/>
              </a:solidFill>
            </a:endParaRPr>
          </a:p>
        </p:txBody>
      </p:sp>
      <p:sp>
        <p:nvSpPr>
          <p:cNvPr id="9" name="CuadroTexto 4">
            <a:extLst>
              <a:ext uri="{FF2B5EF4-FFF2-40B4-BE49-F238E27FC236}">
                <a16:creationId xmlns:a16="http://schemas.microsoft.com/office/drawing/2014/main" id="{E3B11D8E-B160-4DF8-A115-8CC17D01EE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01952" y="87313"/>
            <a:ext cx="41159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s-ES" altLang="es-ES" sz="2000" dirty="0">
                <a:solidFill>
                  <a:schemeClr val="bg1"/>
                </a:solidFill>
                <a:latin typeface="+mn-lt"/>
              </a:rPr>
              <a:t>Sprint 0 – Taller de Mapas de Impacto</a:t>
            </a:r>
          </a:p>
        </p:txBody>
      </p:sp>
    </p:spTree>
    <p:extLst>
      <p:ext uri="{BB962C8B-B14F-4D97-AF65-F5344CB8AC3E}">
        <p14:creationId xmlns:p14="http://schemas.microsoft.com/office/powerpoint/2010/main" val="2389386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texto 1">
            <a:extLst>
              <a:ext uri="{FF2B5EF4-FFF2-40B4-BE49-F238E27FC236}">
                <a16:creationId xmlns:a16="http://schemas.microsoft.com/office/drawing/2014/main" id="{1B828EBC-B3D2-40D0-B229-D7BF173E6E41}"/>
              </a:ext>
            </a:extLst>
          </p:cNvPr>
          <p:cNvSpPr txBox="1">
            <a:spLocks/>
          </p:cNvSpPr>
          <p:nvPr/>
        </p:nvSpPr>
        <p:spPr>
          <a:xfrm>
            <a:off x="1648943" y="2636912"/>
            <a:ext cx="8782644" cy="1008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914400">
              <a:lnSpc>
                <a:spcPct val="150000"/>
              </a:lnSpc>
              <a:buFont typeface="Wingdings" pitchFamily="2" charset="2"/>
              <a:buNone/>
            </a:pPr>
            <a:r>
              <a:rPr lang="es-ES" altLang="es-ES" sz="4800" b="1" dirty="0">
                <a:solidFill>
                  <a:srgbClr val="17375E"/>
                </a:solidFill>
                <a:latin typeface="Arial Narrow" panose="020B0606020202030204" pitchFamily="34" charset="0"/>
              </a:rPr>
              <a:t>¡¡Comencemos con las dinámicas!!</a:t>
            </a:r>
          </a:p>
        </p:txBody>
      </p: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6D0CFA78-F2B1-4C52-8E19-164DDB329C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BC21198-D50D-4EFA-BC26-0CB323897433}" type="slidenum">
              <a:rPr lang="es-ES" smtClean="0"/>
              <a:pPr/>
              <a:t>9</a:t>
            </a:fld>
            <a:endParaRPr lang="es-ES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45825590-F614-41B1-9D76-7DA24F1121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01952" y="87313"/>
            <a:ext cx="41159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s-ES" altLang="es-ES" sz="2000" dirty="0">
                <a:solidFill>
                  <a:schemeClr val="bg1"/>
                </a:solidFill>
                <a:latin typeface="+mn-lt"/>
              </a:rPr>
              <a:t>Sprint 0 – Taller de Mapas de Impacto</a:t>
            </a:r>
          </a:p>
        </p:txBody>
      </p:sp>
    </p:spTree>
    <p:extLst>
      <p:ext uri="{BB962C8B-B14F-4D97-AF65-F5344CB8AC3E}">
        <p14:creationId xmlns:p14="http://schemas.microsoft.com/office/powerpoint/2010/main" val="1386611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theme/theme1.xml><?xml version="1.0" encoding="utf-8"?>
<a:theme xmlns:a="http://schemas.openxmlformats.org/drawingml/2006/main" name="Diseño personalizado">
  <a:themeElements>
    <a:clrScheme name="Escala de grise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Diseño personalizad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F7A1368CFF5E64AB755F539871FF7F5" ma:contentTypeVersion="13" ma:contentTypeDescription="Create a new document." ma:contentTypeScope="" ma:versionID="fcff5d5c06391a6f5df3219b326cc06b">
  <xsd:schema xmlns:xsd="http://www.w3.org/2001/XMLSchema" xmlns:xs="http://www.w3.org/2001/XMLSchema" xmlns:p="http://schemas.microsoft.com/office/2006/metadata/properties" xmlns:ns3="ef5b6d45-5bdc-4885-9e93-21e77af8eb98" xmlns:ns4="4071a978-949a-4036-ae75-cb45b339e015" targetNamespace="http://schemas.microsoft.com/office/2006/metadata/properties" ma:root="true" ma:fieldsID="a2210f65f7836225f0eb545a60eb4c28" ns3:_="" ns4:_="">
    <xsd:import namespace="ef5b6d45-5bdc-4885-9e93-21e77af8eb98"/>
    <xsd:import namespace="4071a978-949a-4036-ae75-cb45b339e01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OCR" minOccurs="0"/>
                <xsd:element ref="ns4:MediaServiceDateTaken" minOccurs="0"/>
                <xsd:element ref="ns4:MediaServiceAutoKeyPoints" minOccurs="0"/>
                <xsd:element ref="ns4:MediaServiceKeyPoints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f5b6d45-5bdc-4885-9e93-21e77af8eb9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71a978-949a-4036-ae75-cb45b339e01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DCED9F6-2972-4EBE-98CB-3D4C4D02313C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4071a978-949a-4036-ae75-cb45b339e015"/>
    <ds:schemaRef ds:uri="ef5b6d45-5bdc-4885-9e93-21e77af8eb98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60F53ADC-00FA-4A38-BF4E-8C34A9A647F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f5b6d45-5bdc-4885-9e93-21e77af8eb98"/>
    <ds:schemaRef ds:uri="4071a978-949a-4036-ae75-cb45b339e01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FDA4815-4901-41EA-BCAA-6C8C00B07A0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61859</TotalTime>
  <Words>979</Words>
  <Application>Microsoft Office PowerPoint</Application>
  <PresentationFormat>Panorámica</PresentationFormat>
  <Paragraphs>185</Paragraphs>
  <Slides>16</Slides>
  <Notes>16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16</vt:i4>
      </vt:variant>
    </vt:vector>
  </HeadingPairs>
  <TitlesOfParts>
    <vt:vector size="26" baseType="lpstr">
      <vt:lpstr>ＭＳ Ｐゴシック</vt:lpstr>
      <vt:lpstr>ＭＳ Ｐゴシック</vt:lpstr>
      <vt:lpstr>Arial</vt:lpstr>
      <vt:lpstr>Arial Narrow</vt:lpstr>
      <vt:lpstr>Calibri</vt:lpstr>
      <vt:lpstr>Comic Sans MS</vt:lpstr>
      <vt:lpstr>Courier New</vt:lpstr>
      <vt:lpstr>Wingdings</vt:lpstr>
      <vt:lpstr>Diseño personalizado</vt:lpstr>
      <vt:lpstr>1_Diseño personalizado</vt:lpstr>
      <vt:lpstr>Taller de Mapas de Impacto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SAS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CD Lanzamiento Asistencial v3.3</dc:title>
  <dc:creator>Scrum Master Office STIC</dc:creator>
  <cp:lastModifiedBy>ALMAGRO CABRERA David</cp:lastModifiedBy>
  <cp:revision>1654</cp:revision>
  <cp:lastPrinted>2016-06-27T09:45:08Z</cp:lastPrinted>
  <dcterms:created xsi:type="dcterms:W3CDTF">2013-11-06T05:43:15Z</dcterms:created>
  <dcterms:modified xsi:type="dcterms:W3CDTF">2021-06-22T15:18:37Z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0x010100FF7A1368CFF5E64AB755F539871FF7F5</vt:lpwstr>
  </property>
</Properties>
</file>