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2CC"/>
    <a:srgbClr val="D9D9D9"/>
    <a:srgbClr val="FFC000"/>
    <a:srgbClr val="DFECF7"/>
    <a:srgbClr val="C55A11"/>
    <a:srgbClr val="C5E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73" d="100"/>
          <a:sy n="73" d="100"/>
        </p:scale>
        <p:origin x="5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43-A3FD-4D89-A1E8-915A351FBD0C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C217-71BC-47E4-8019-CFCEB8CA61B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7098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43-A3FD-4D89-A1E8-915A351FBD0C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C217-71BC-47E4-8019-CFCEB8CA61B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6259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43-A3FD-4D89-A1E8-915A351FBD0C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C217-71BC-47E4-8019-CFCEB8CA61B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6358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43-A3FD-4D89-A1E8-915A351FBD0C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C217-71BC-47E4-8019-CFCEB8CA61B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4394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43-A3FD-4D89-A1E8-915A351FBD0C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C217-71BC-47E4-8019-CFCEB8CA61B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6854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43-A3FD-4D89-A1E8-915A351FBD0C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C217-71BC-47E4-8019-CFCEB8CA61B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6325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43-A3FD-4D89-A1E8-915A351FBD0C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C217-71BC-47E4-8019-CFCEB8CA61B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6518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43-A3FD-4D89-A1E8-915A351FBD0C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C217-71BC-47E4-8019-CFCEB8CA61B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0243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43-A3FD-4D89-A1E8-915A351FBD0C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C217-71BC-47E4-8019-CFCEB8CA61B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3163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43-A3FD-4D89-A1E8-915A351FBD0C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C217-71BC-47E4-8019-CFCEB8CA61B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064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43-A3FD-4D89-A1E8-915A351FBD0C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C217-71BC-47E4-8019-CFCEB8CA61B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1395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54D43-A3FD-4D89-A1E8-915A351FBD0C}" type="datetimeFigureOut">
              <a:rPr lang="es-ES" smtClean="0"/>
              <a:t>03/03/2021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5C217-71BC-47E4-8019-CFCEB8CA61B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9377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5" name="Rectángulo redondeado 4"/>
          <p:cNvSpPr/>
          <p:nvPr/>
        </p:nvSpPr>
        <p:spPr>
          <a:xfrm>
            <a:off x="8138160" y="1645920"/>
            <a:ext cx="1293223" cy="74458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PARAR #1</a:t>
            </a:r>
            <a:endParaRPr lang="es-ES" dirty="0"/>
          </a:p>
        </p:txBody>
      </p:sp>
      <p:sp>
        <p:nvSpPr>
          <p:cNvPr id="6" name="Rectángulo redondeado 5"/>
          <p:cNvSpPr/>
          <p:nvPr/>
        </p:nvSpPr>
        <p:spPr>
          <a:xfrm>
            <a:off x="8551817" y="2569029"/>
            <a:ext cx="1293223" cy="74458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PARAR #2</a:t>
            </a:r>
            <a:endParaRPr lang="es-ES" dirty="0"/>
          </a:p>
        </p:txBody>
      </p:sp>
      <p:sp>
        <p:nvSpPr>
          <p:cNvPr id="7" name="Rectángulo redondeado 6"/>
          <p:cNvSpPr/>
          <p:nvPr/>
        </p:nvSpPr>
        <p:spPr>
          <a:xfrm>
            <a:off x="9237617" y="3664130"/>
            <a:ext cx="1293223" cy="74458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PARAR #3</a:t>
            </a:r>
            <a:endParaRPr lang="es-ES" dirty="0"/>
          </a:p>
        </p:txBody>
      </p:sp>
      <p:sp>
        <p:nvSpPr>
          <p:cNvPr id="8" name="Rectángulo redondeado 7"/>
          <p:cNvSpPr/>
          <p:nvPr/>
        </p:nvSpPr>
        <p:spPr>
          <a:xfrm>
            <a:off x="3169920" y="1645919"/>
            <a:ext cx="1293223" cy="74458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NUEVO #1</a:t>
            </a:r>
            <a:endParaRPr lang="es-ES" dirty="0"/>
          </a:p>
        </p:txBody>
      </p:sp>
      <p:sp>
        <p:nvSpPr>
          <p:cNvPr id="9" name="Rectángulo redondeado 8"/>
          <p:cNvSpPr/>
          <p:nvPr/>
        </p:nvSpPr>
        <p:spPr>
          <a:xfrm>
            <a:off x="3348446" y="2684418"/>
            <a:ext cx="1293223" cy="74458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NUEVO #2</a:t>
            </a:r>
            <a:endParaRPr lang="es-ES" dirty="0"/>
          </a:p>
        </p:txBody>
      </p:sp>
      <p:sp>
        <p:nvSpPr>
          <p:cNvPr id="10" name="Rectángulo redondeado 9"/>
          <p:cNvSpPr/>
          <p:nvPr/>
        </p:nvSpPr>
        <p:spPr>
          <a:xfrm>
            <a:off x="4911634" y="2312126"/>
            <a:ext cx="1293223" cy="74458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NUEVO #3</a:t>
            </a:r>
            <a:endParaRPr lang="es-ES" dirty="0"/>
          </a:p>
        </p:txBody>
      </p:sp>
      <p:sp>
        <p:nvSpPr>
          <p:cNvPr id="11" name="Rectángulo redondeado 10"/>
          <p:cNvSpPr/>
          <p:nvPr/>
        </p:nvSpPr>
        <p:spPr>
          <a:xfrm>
            <a:off x="2701834" y="3732710"/>
            <a:ext cx="1293223" cy="74458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NUEVO #4</a:t>
            </a:r>
            <a:endParaRPr lang="es-ES" dirty="0"/>
          </a:p>
        </p:txBody>
      </p:sp>
      <p:sp>
        <p:nvSpPr>
          <p:cNvPr id="13" name="Rectángulo redondeado 12"/>
          <p:cNvSpPr/>
          <p:nvPr/>
        </p:nvSpPr>
        <p:spPr>
          <a:xfrm>
            <a:off x="3618411" y="5222695"/>
            <a:ext cx="1389018" cy="74458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MANTENER #1</a:t>
            </a:r>
            <a:endParaRPr lang="es-ES" dirty="0"/>
          </a:p>
        </p:txBody>
      </p:sp>
      <p:sp>
        <p:nvSpPr>
          <p:cNvPr id="14" name="Rectángulo redondeado 13"/>
          <p:cNvSpPr/>
          <p:nvPr/>
        </p:nvSpPr>
        <p:spPr>
          <a:xfrm>
            <a:off x="5181598" y="5222695"/>
            <a:ext cx="1389018" cy="74458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MANTENER #2</a:t>
            </a:r>
            <a:endParaRPr lang="es-ES" dirty="0"/>
          </a:p>
        </p:txBody>
      </p:sp>
      <p:sp>
        <p:nvSpPr>
          <p:cNvPr id="15" name="Rectángulo redondeado 14"/>
          <p:cNvSpPr/>
          <p:nvPr/>
        </p:nvSpPr>
        <p:spPr>
          <a:xfrm>
            <a:off x="6744785" y="5222695"/>
            <a:ext cx="1393375" cy="74458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MANTENER #3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2602124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30</Words>
  <Application>Microsoft Office PowerPoint</Application>
  <PresentationFormat>Panorámica</PresentationFormat>
  <Paragraphs>10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SopraSteria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ALMAGRO CABRERA David</dc:creator>
  <cp:lastModifiedBy>ALMAGRO CABRERA David</cp:lastModifiedBy>
  <cp:revision>2</cp:revision>
  <dcterms:created xsi:type="dcterms:W3CDTF">2021-03-03T11:57:09Z</dcterms:created>
  <dcterms:modified xsi:type="dcterms:W3CDTF">2021-03-03T12:02:54Z</dcterms:modified>
</cp:coreProperties>
</file>