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D9D9D9"/>
    <a:srgbClr val="FFC000"/>
    <a:srgbClr val="DFECF7"/>
    <a:srgbClr val="C55A11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09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625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635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439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68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632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51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24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16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06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139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937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453482"/>
              </p:ext>
            </p:extLst>
          </p:nvPr>
        </p:nvGraphicFramePr>
        <p:xfrm>
          <a:off x="346891" y="589037"/>
          <a:ext cx="5126448" cy="3003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806">
                  <a:extLst>
                    <a:ext uri="{9D8B030D-6E8A-4147-A177-3AD203B41FA5}">
                      <a16:colId xmlns:a16="http://schemas.microsoft.com/office/drawing/2014/main" val="1386129784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995239081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256534667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1331519410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556093776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4164901601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467494314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1810376584"/>
                    </a:ext>
                  </a:extLst>
                </a:gridCol>
              </a:tblGrid>
              <a:tr h="375406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801957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85968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B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70381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C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54673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566975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22068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905905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431496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46891" y="104503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EQUIPO A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377577" y="104503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EQUIPO B</a:t>
            </a:r>
            <a:endParaRPr lang="es-E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47120"/>
              </p:ext>
            </p:extLst>
          </p:nvPr>
        </p:nvGraphicFramePr>
        <p:xfrm>
          <a:off x="6522719" y="589037"/>
          <a:ext cx="5126448" cy="3003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806">
                  <a:extLst>
                    <a:ext uri="{9D8B030D-6E8A-4147-A177-3AD203B41FA5}">
                      <a16:colId xmlns:a16="http://schemas.microsoft.com/office/drawing/2014/main" val="1386129784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995239081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256534667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1331519410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556093776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4164901601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2467494314"/>
                    </a:ext>
                  </a:extLst>
                </a:gridCol>
                <a:gridCol w="640806">
                  <a:extLst>
                    <a:ext uri="{9D8B030D-6E8A-4147-A177-3AD203B41FA5}">
                      <a16:colId xmlns:a16="http://schemas.microsoft.com/office/drawing/2014/main" val="1810376584"/>
                    </a:ext>
                  </a:extLst>
                </a:gridCol>
              </a:tblGrid>
              <a:tr h="375406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801957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85968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B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70381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C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54673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566975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22068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905905"/>
                  </a:ext>
                </a:extLst>
              </a:tr>
              <a:tr h="375406">
                <a:tc>
                  <a:txBody>
                    <a:bodyPr/>
                    <a:lstStyle/>
                    <a:p>
                      <a:r>
                        <a:rPr lang="es-ES" dirty="0" smtClean="0"/>
                        <a:t>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431496"/>
                  </a:ext>
                </a:extLst>
              </a:tr>
            </a:tbl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2664097" y="4412343"/>
            <a:ext cx="6647543" cy="11321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2969622" y="4673600"/>
            <a:ext cx="1886857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X puntos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011125" y="4673600"/>
            <a:ext cx="1886857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X puntos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270137" y="4793734"/>
            <a:ext cx="143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MARCADOR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90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11120" y="743131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EQUIPO A</a:t>
            </a:r>
            <a:endParaRPr lang="es-ES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8641806" y="743131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EQUIPO B</a:t>
            </a:r>
            <a:endParaRPr lang="es-ES" b="1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485132"/>
              </p:ext>
            </p:extLst>
          </p:nvPr>
        </p:nvGraphicFramePr>
        <p:xfrm>
          <a:off x="377370" y="1605034"/>
          <a:ext cx="5152574" cy="3402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8986">
                  <a:extLst>
                    <a:ext uri="{9D8B030D-6E8A-4147-A177-3AD203B41FA5}">
                      <a16:colId xmlns:a16="http://schemas.microsoft.com/office/drawing/2014/main" val="1801119828"/>
                    </a:ext>
                  </a:extLst>
                </a:gridCol>
                <a:gridCol w="3143588">
                  <a:extLst>
                    <a:ext uri="{9D8B030D-6E8A-4147-A177-3AD203B41FA5}">
                      <a16:colId xmlns:a16="http://schemas.microsoft.com/office/drawing/2014/main" val="1473779439"/>
                    </a:ext>
                  </a:extLst>
                </a:gridCol>
              </a:tblGrid>
              <a:tr h="680479">
                <a:tc>
                  <a:txBody>
                    <a:bodyPr/>
                    <a:lstStyle/>
                    <a:p>
                      <a:r>
                        <a:rPr lang="es-ES" dirty="0" smtClean="0"/>
                        <a:t>PROBLEMAS EQUIPO 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PROPUESTA CORRECTIVA EQUIPO B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45805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569554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665326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433019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214767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069139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775991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760242"/>
                  </a:ext>
                </a:extLst>
              </a:tr>
            </a:tbl>
          </a:graphicData>
        </a:graphic>
      </p:graphicFrame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946254"/>
              </p:ext>
            </p:extLst>
          </p:nvPr>
        </p:nvGraphicFramePr>
        <p:xfrm>
          <a:off x="6792687" y="1605036"/>
          <a:ext cx="5239657" cy="34023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2940">
                  <a:extLst>
                    <a:ext uri="{9D8B030D-6E8A-4147-A177-3AD203B41FA5}">
                      <a16:colId xmlns:a16="http://schemas.microsoft.com/office/drawing/2014/main" val="1801119828"/>
                    </a:ext>
                  </a:extLst>
                </a:gridCol>
                <a:gridCol w="3196717">
                  <a:extLst>
                    <a:ext uri="{9D8B030D-6E8A-4147-A177-3AD203B41FA5}">
                      <a16:colId xmlns:a16="http://schemas.microsoft.com/office/drawing/2014/main" val="1473779439"/>
                    </a:ext>
                  </a:extLst>
                </a:gridCol>
              </a:tblGrid>
              <a:tr h="680478">
                <a:tc>
                  <a:txBody>
                    <a:bodyPr/>
                    <a:lstStyle/>
                    <a:p>
                      <a:r>
                        <a:rPr lang="es-ES" dirty="0" smtClean="0"/>
                        <a:t>PROBLEMAS EQUIPO B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PROPUESTA CORRECTIVA EQUIPO 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45805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569554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665326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433019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214767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069139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775991"/>
                  </a:ext>
                </a:extLst>
              </a:tr>
              <a:tr h="38884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760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7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55</Words>
  <Application>Microsoft Office PowerPoint</Application>
  <PresentationFormat>Panorámica</PresentationFormat>
  <Paragraphs>39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4</cp:revision>
  <dcterms:created xsi:type="dcterms:W3CDTF">2021-03-03T11:57:09Z</dcterms:created>
  <dcterms:modified xsi:type="dcterms:W3CDTF">2021-03-03T12:15:42Z</dcterms:modified>
</cp:coreProperties>
</file>