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1B66-4C2C-4BF1-974B-387B9C500629}" type="datetimeFigureOut">
              <a:rPr lang="es-ES" smtClean="0"/>
              <a:t>28/04/2020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A0E7-74DE-4C13-94E1-EFA725CFE5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9824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1B66-4C2C-4BF1-974B-387B9C500629}" type="datetimeFigureOut">
              <a:rPr lang="es-ES" smtClean="0"/>
              <a:t>28/04/2020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A0E7-74DE-4C13-94E1-EFA725CFE5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9110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1B66-4C2C-4BF1-974B-387B9C500629}" type="datetimeFigureOut">
              <a:rPr lang="es-ES" smtClean="0"/>
              <a:t>28/04/2020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A0E7-74DE-4C13-94E1-EFA725CFE5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4544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1B66-4C2C-4BF1-974B-387B9C500629}" type="datetimeFigureOut">
              <a:rPr lang="es-ES" smtClean="0"/>
              <a:t>28/04/2020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A0E7-74DE-4C13-94E1-EFA725CFE5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3047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1B66-4C2C-4BF1-974B-387B9C500629}" type="datetimeFigureOut">
              <a:rPr lang="es-ES" smtClean="0"/>
              <a:t>28/04/2020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A0E7-74DE-4C13-94E1-EFA725CFE5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772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1B66-4C2C-4BF1-974B-387B9C500629}" type="datetimeFigureOut">
              <a:rPr lang="es-ES" smtClean="0"/>
              <a:t>28/04/2020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A0E7-74DE-4C13-94E1-EFA725CFE5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8481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1B66-4C2C-4BF1-974B-387B9C500629}" type="datetimeFigureOut">
              <a:rPr lang="es-ES" smtClean="0"/>
              <a:t>28/04/2020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A0E7-74DE-4C13-94E1-EFA725CFE5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3951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1B66-4C2C-4BF1-974B-387B9C500629}" type="datetimeFigureOut">
              <a:rPr lang="es-ES" smtClean="0"/>
              <a:t>28/04/2020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A0E7-74DE-4C13-94E1-EFA725CFE5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867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1B66-4C2C-4BF1-974B-387B9C500629}" type="datetimeFigureOut">
              <a:rPr lang="es-ES" smtClean="0"/>
              <a:t>28/04/2020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A0E7-74DE-4C13-94E1-EFA725CFE5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1094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1B66-4C2C-4BF1-974B-387B9C500629}" type="datetimeFigureOut">
              <a:rPr lang="es-ES" smtClean="0"/>
              <a:t>28/04/2020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A0E7-74DE-4C13-94E1-EFA725CFE5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484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1B66-4C2C-4BF1-974B-387B9C500629}" type="datetimeFigureOut">
              <a:rPr lang="es-ES" smtClean="0"/>
              <a:t>28/04/2020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A0E7-74DE-4C13-94E1-EFA725CFE5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0565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01B66-4C2C-4BF1-974B-387B9C500629}" type="datetimeFigureOut">
              <a:rPr lang="es-ES" smtClean="0"/>
              <a:t>28/04/2020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0A0E7-74DE-4C13-94E1-EFA725CFE5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3831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/>
          <p:cNvCxnSpPr/>
          <p:nvPr/>
        </p:nvCxnSpPr>
        <p:spPr>
          <a:xfrm flipV="1">
            <a:off x="94268" y="75414"/>
            <a:ext cx="12019175" cy="67118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94268" y="75413"/>
            <a:ext cx="12019175" cy="67118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6103855" y="75412"/>
            <a:ext cx="0" cy="33559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redondeado 15"/>
          <p:cNvSpPr/>
          <p:nvPr/>
        </p:nvSpPr>
        <p:spPr>
          <a:xfrm>
            <a:off x="1517715" y="3134411"/>
            <a:ext cx="1300899" cy="59388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 smtClean="0"/>
              <a:t>Acción 1</a:t>
            </a:r>
            <a:endParaRPr lang="es-ES" sz="1100" dirty="0"/>
          </a:p>
        </p:txBody>
      </p:sp>
      <p:sp>
        <p:nvSpPr>
          <p:cNvPr id="17" name="Rectángulo redondeado 16"/>
          <p:cNvSpPr/>
          <p:nvPr/>
        </p:nvSpPr>
        <p:spPr>
          <a:xfrm>
            <a:off x="3734585" y="934822"/>
            <a:ext cx="1300899" cy="59388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 smtClean="0"/>
              <a:t>Acción 2</a:t>
            </a:r>
            <a:endParaRPr lang="es-ES" sz="1100" dirty="0"/>
          </a:p>
        </p:txBody>
      </p:sp>
      <p:sp>
        <p:nvSpPr>
          <p:cNvPr id="18" name="Rectángulo redondeado 17"/>
          <p:cNvSpPr/>
          <p:nvPr/>
        </p:nvSpPr>
        <p:spPr>
          <a:xfrm>
            <a:off x="6739378" y="934822"/>
            <a:ext cx="1300899" cy="59388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 smtClean="0"/>
              <a:t>Acción 3</a:t>
            </a:r>
            <a:endParaRPr lang="es-ES" sz="1100" dirty="0"/>
          </a:p>
        </p:txBody>
      </p:sp>
      <p:sp>
        <p:nvSpPr>
          <p:cNvPr id="19" name="Rectángulo redondeado 18"/>
          <p:cNvSpPr/>
          <p:nvPr/>
        </p:nvSpPr>
        <p:spPr>
          <a:xfrm>
            <a:off x="9700966" y="3227107"/>
            <a:ext cx="1300899" cy="59388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 smtClean="0"/>
              <a:t>Acción 4</a:t>
            </a:r>
            <a:endParaRPr lang="es-ES" sz="1100" dirty="0"/>
          </a:p>
        </p:txBody>
      </p:sp>
      <p:sp>
        <p:nvSpPr>
          <p:cNvPr id="20" name="Rectángulo redondeado 19"/>
          <p:cNvSpPr/>
          <p:nvPr/>
        </p:nvSpPr>
        <p:spPr>
          <a:xfrm>
            <a:off x="5453405" y="4812382"/>
            <a:ext cx="1300899" cy="59388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 smtClean="0"/>
              <a:t>Acción 5</a:t>
            </a:r>
            <a:endParaRPr lang="es-ES" sz="1100" dirty="0"/>
          </a:p>
        </p:txBody>
      </p:sp>
      <p:sp>
        <p:nvSpPr>
          <p:cNvPr id="21" name="CuadroTexto 20"/>
          <p:cNvSpPr txBox="1"/>
          <p:nvPr/>
        </p:nvSpPr>
        <p:spPr>
          <a:xfrm>
            <a:off x="5271548" y="2456834"/>
            <a:ext cx="766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6157664" y="2456834"/>
            <a:ext cx="921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MENOS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739378" y="3244753"/>
            <a:ext cx="1230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EMPEZAR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5683966" y="3752536"/>
            <a:ext cx="839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PARAR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4310010" y="3244753"/>
            <a:ext cx="1373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MANTENER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74004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SopraSteria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ALMAGRO CABRERA David</dc:creator>
  <cp:lastModifiedBy>ALMAGRO CABRERA David</cp:lastModifiedBy>
  <cp:revision>1</cp:revision>
  <dcterms:created xsi:type="dcterms:W3CDTF">2020-04-28T15:26:03Z</dcterms:created>
  <dcterms:modified xsi:type="dcterms:W3CDTF">2020-04-28T15:26:23Z</dcterms:modified>
</cp:coreProperties>
</file>