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B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0FC1-6184-4E63-A140-1AA3F5685247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47ADA-45DB-41D4-9D7F-9289958ECC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2800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0FC1-6184-4E63-A140-1AA3F5685247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47ADA-45DB-41D4-9D7F-9289958ECC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0430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0FC1-6184-4E63-A140-1AA3F5685247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47ADA-45DB-41D4-9D7F-9289958ECC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4049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0FC1-6184-4E63-A140-1AA3F5685247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47ADA-45DB-41D4-9D7F-9289958ECC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5784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0FC1-6184-4E63-A140-1AA3F5685247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47ADA-45DB-41D4-9D7F-9289958ECC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8597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0FC1-6184-4E63-A140-1AA3F5685247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47ADA-45DB-41D4-9D7F-9289958ECC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128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0FC1-6184-4E63-A140-1AA3F5685247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47ADA-45DB-41D4-9D7F-9289958ECC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5001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0FC1-6184-4E63-A140-1AA3F5685247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47ADA-45DB-41D4-9D7F-9289958ECC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4134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0FC1-6184-4E63-A140-1AA3F5685247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47ADA-45DB-41D4-9D7F-9289958ECC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1189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0FC1-6184-4E63-A140-1AA3F5685247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47ADA-45DB-41D4-9D7F-9289958ECC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8755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0FC1-6184-4E63-A140-1AA3F5685247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47ADA-45DB-41D4-9D7F-9289958ECC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6645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10FC1-6184-4E63-A140-1AA3F5685247}" type="datetimeFigureOut">
              <a:rPr lang="es-ES" smtClean="0"/>
              <a:t>04/02/2021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47ADA-45DB-41D4-9D7F-9289958ECC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7685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6"/>
            <a:ext cx="12192000" cy="6851148"/>
          </a:xfrm>
          <a:prstGeom prst="rect">
            <a:avLst/>
          </a:prstGeom>
        </p:spPr>
      </p:pic>
      <p:sp>
        <p:nvSpPr>
          <p:cNvPr id="5" name="Rectángulo redondeado 4"/>
          <p:cNvSpPr/>
          <p:nvPr/>
        </p:nvSpPr>
        <p:spPr>
          <a:xfrm>
            <a:off x="4937760" y="143691"/>
            <a:ext cx="2129246" cy="109728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EB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redondeado 5"/>
          <p:cNvSpPr/>
          <p:nvPr/>
        </p:nvSpPr>
        <p:spPr>
          <a:xfrm>
            <a:off x="6958149" y="1240971"/>
            <a:ext cx="2225040" cy="124097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EB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redondeado 6"/>
          <p:cNvSpPr/>
          <p:nvPr/>
        </p:nvSpPr>
        <p:spPr>
          <a:xfrm>
            <a:off x="6274526" y="2958736"/>
            <a:ext cx="2225040" cy="124097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EB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redondeado 7"/>
          <p:cNvSpPr/>
          <p:nvPr/>
        </p:nvSpPr>
        <p:spPr>
          <a:xfrm>
            <a:off x="3409406" y="2958736"/>
            <a:ext cx="2225040" cy="124097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EB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redondeado 8"/>
          <p:cNvSpPr/>
          <p:nvPr/>
        </p:nvSpPr>
        <p:spPr>
          <a:xfrm>
            <a:off x="2712720" y="4770119"/>
            <a:ext cx="2225040" cy="124097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EB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redondeado 9"/>
          <p:cNvSpPr/>
          <p:nvPr/>
        </p:nvSpPr>
        <p:spPr>
          <a:xfrm>
            <a:off x="239512" y="3916679"/>
            <a:ext cx="2225040" cy="124097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EB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redondeado 10"/>
          <p:cNvSpPr/>
          <p:nvPr/>
        </p:nvSpPr>
        <p:spPr>
          <a:xfrm>
            <a:off x="239512" y="5231671"/>
            <a:ext cx="2225040" cy="124097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EB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redondeado 11"/>
          <p:cNvSpPr/>
          <p:nvPr/>
        </p:nvSpPr>
        <p:spPr>
          <a:xfrm>
            <a:off x="239512" y="1717765"/>
            <a:ext cx="2225040" cy="124097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EB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redondeado 12"/>
          <p:cNvSpPr/>
          <p:nvPr/>
        </p:nvSpPr>
        <p:spPr>
          <a:xfrm>
            <a:off x="239512" y="402773"/>
            <a:ext cx="2225040" cy="124097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EB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redondeado 13"/>
          <p:cNvSpPr/>
          <p:nvPr/>
        </p:nvSpPr>
        <p:spPr>
          <a:xfrm>
            <a:off x="7067006" y="4770118"/>
            <a:ext cx="2225040" cy="124097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EB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redondeado 14"/>
          <p:cNvSpPr/>
          <p:nvPr/>
        </p:nvSpPr>
        <p:spPr>
          <a:xfrm>
            <a:off x="9788383" y="143691"/>
            <a:ext cx="2225040" cy="150005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EB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redondeado 15"/>
          <p:cNvSpPr/>
          <p:nvPr/>
        </p:nvSpPr>
        <p:spPr>
          <a:xfrm>
            <a:off x="9696943" y="1787435"/>
            <a:ext cx="2225040" cy="124097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EB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redondeado 16"/>
          <p:cNvSpPr/>
          <p:nvPr/>
        </p:nvSpPr>
        <p:spPr>
          <a:xfrm>
            <a:off x="9696943" y="3916678"/>
            <a:ext cx="2225040" cy="124097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EB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redondeado 17"/>
          <p:cNvSpPr/>
          <p:nvPr/>
        </p:nvSpPr>
        <p:spPr>
          <a:xfrm>
            <a:off x="9716538" y="5231671"/>
            <a:ext cx="2225040" cy="124097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EB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redondeado 18"/>
          <p:cNvSpPr/>
          <p:nvPr/>
        </p:nvSpPr>
        <p:spPr>
          <a:xfrm>
            <a:off x="2810692" y="1240971"/>
            <a:ext cx="2225040" cy="124097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EB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92832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>SopraSteria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ALMAGRO CABRERA David</dc:creator>
  <cp:lastModifiedBy>ALMAGRO CABRERA David</cp:lastModifiedBy>
  <cp:revision>1</cp:revision>
  <dcterms:created xsi:type="dcterms:W3CDTF">2021-02-04T13:50:27Z</dcterms:created>
  <dcterms:modified xsi:type="dcterms:W3CDTF">2021-02-04T13:52:45Z</dcterms:modified>
</cp:coreProperties>
</file>