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29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448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620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3253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47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87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149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3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606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816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1993F-F628-445B-B7D4-77BEFFBCBE29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20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5576" y="404949"/>
            <a:ext cx="1008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7 MUDAS (INEFICIENCIAS) LEAN EN DESARROLLO DE SOFTWARE</a:t>
            </a:r>
            <a:endParaRPr lang="es-ES" sz="2400" b="1" dirty="0">
              <a:solidFill>
                <a:srgbClr val="0070C0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48179" y="157412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10406737" y="1567541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1941272" y="157412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634365" y="157412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5327458" y="157412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7020551" y="157412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8713644" y="157412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182644" y="1932487"/>
            <a:ext cx="15245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Trabajo Parcialmente Hecho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3620" y="1198740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Inventario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994090" y="2040209"/>
            <a:ext cx="1524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Funcionalidades extra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800378" y="119874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Sobreproducción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657462" y="2147931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Re-aprendizaje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525272" y="119874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Extra-procesado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334724" y="2151651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Transferencias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182021" y="119874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Transporte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7045085" y="2151652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Retrasos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854354" y="119874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Esperas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8743364" y="2151653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Cambio de tareas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8639868" y="119874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Movimiento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0466178" y="2151652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Defectos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0191545" y="119874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Defectos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63620" y="3187642"/>
            <a:ext cx="16569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Código no chequeado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Casos de uso no ejecutados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Requisitos analizados pero no desarrollados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832179" y="3187642"/>
            <a:ext cx="1747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Funcionalidades totalmente desarrolladas, testeadas y puestas en producción pero que nunca se han usado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591152" y="3174884"/>
            <a:ext cx="170348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Dedicar esfuerzo a aprender algo más de una vez debido a la pérdida de información.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Esta pérdida se produce debido a retrasos prolongados o cambios de tareas o traspasos.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5252276" y="3126087"/>
            <a:ext cx="16894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Pasar </a:t>
            </a:r>
            <a:r>
              <a:rPr lang="es-ES" sz="1400" dirty="0" err="1" smtClean="0">
                <a:solidFill>
                  <a:schemeClr val="accent5">
                    <a:lumMod val="75000"/>
                  </a:schemeClr>
                </a:solidFill>
              </a:rPr>
              <a:t>info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 de un miembro del equipo a otro, lo que puede causar pérdida o cambio de información.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Por ejemplo, comunicar los requisitos del cliente de un representante al analista, luego al líder del equipo y finalmente al desarrollador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6798155" y="3126087"/>
            <a:ext cx="19423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Momentos en los que uno o más miembros del equipo están inactivos esperando la entrada de otra actividad.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Por ejemplo, esperar la dotación de personal en un proyecto, procesos de aprobación, ciclos de </a:t>
            </a:r>
            <a:r>
              <a:rPr lang="es-ES" sz="1400" dirty="0" err="1" smtClean="0">
                <a:solidFill>
                  <a:schemeClr val="accent5">
                    <a:lumMod val="75000"/>
                  </a:schemeClr>
                </a:solidFill>
              </a:rPr>
              <a:t>feedback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 largos, recopilación de requisitos, etc.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8691800" y="3187642"/>
            <a:ext cx="17780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Interrupciones durante la ejecución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ambiar el enfoque o las prioridades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rabajar en más de una cosa a la vez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5">
                    <a:lumMod val="75000"/>
                  </a:schemeClr>
                </a:solidFill>
              </a:rPr>
              <a:t>A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tender a varios clientes a la vez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5">
                    <a:lumMod val="75000"/>
                  </a:schemeClr>
                </a:solidFill>
              </a:rPr>
              <a:t>S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olucionar problemas mientras se desarrollan nuevas funciones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0297644" y="3187642"/>
            <a:ext cx="182574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El coste de los defectos no solo considera el tiempo dedicado a probar y corregir el defecto, sino también el tiempo que permanece sin ser detectado, ya que causa problemas sutiles no detectados en operación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0" y="6602976"/>
            <a:ext cx="10335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i="1" dirty="0" smtClean="0">
                <a:solidFill>
                  <a:srgbClr val="FF0000"/>
                </a:solidFill>
              </a:rPr>
              <a:t>Referencia: </a:t>
            </a:r>
            <a:r>
              <a:rPr lang="en-US" sz="1100" i="1" dirty="0" err="1" smtClean="0">
                <a:solidFill>
                  <a:srgbClr val="FF0000"/>
                </a:solidFill>
              </a:rPr>
              <a:t>Poppendieck</a:t>
            </a:r>
            <a:r>
              <a:rPr lang="en-US" sz="1100" i="1" dirty="0" smtClean="0">
                <a:solidFill>
                  <a:srgbClr val="FF0000"/>
                </a:solidFill>
              </a:rPr>
              <a:t>, Mary, and Tom. Implementing Lean Software Development: From Concept to Cash. Addison-Wesley, 2006</a:t>
            </a:r>
            <a:endParaRPr lang="es-ES" sz="11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5576" y="404949"/>
            <a:ext cx="1008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PREGUNTAS RETROSPECTIVAS ACERCA DE LAS 7 MUDAS (INEFICIENCIAS)</a:t>
            </a:r>
            <a:endParaRPr lang="es-ES" sz="2400" b="1" dirty="0">
              <a:solidFill>
                <a:srgbClr val="0070C0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95928" y="3664185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10354486" y="3657598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1889021" y="3664185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582114" y="3664185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5275207" y="3664185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6968300" y="3664185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8661393" y="3664185"/>
            <a:ext cx="1584000" cy="14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130393" y="4022544"/>
            <a:ext cx="15245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Trabajo Parcialmente Hecho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11369" y="3288797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Inventario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941839" y="4130266"/>
            <a:ext cx="1524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Funcionalidades extra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48127" y="3288797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Sobreproducción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605211" y="4237988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Re-aprendizaje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473021" y="3288797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Extra-procesado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282473" y="4241708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Transferencias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129770" y="3288797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Transporte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992834" y="4241709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Retrasos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802103" y="3288797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Esperas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8691113" y="4241710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Cambio de tareas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8587617" y="3288797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Movimiento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0413927" y="4241709"/>
            <a:ext cx="1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Defectos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0139294" y="3288797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B0F0"/>
                </a:solidFill>
              </a:rPr>
              <a:t>Defectos</a:t>
            </a:r>
            <a:endParaRPr lang="es-ES" sz="1400" b="1" dirty="0">
              <a:solidFill>
                <a:srgbClr val="00B0F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33440" y="5277699"/>
            <a:ext cx="1656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001999" y="5277699"/>
            <a:ext cx="1747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760972" y="5264941"/>
            <a:ext cx="1703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5422096" y="5216144"/>
            <a:ext cx="1689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6967975" y="5216144"/>
            <a:ext cx="1942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8861620" y="5277699"/>
            <a:ext cx="1778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0467464" y="5277699"/>
            <a:ext cx="1825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….</a:t>
            </a:r>
            <a:endParaRPr lang="es-E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00410" y="1247296"/>
            <a:ext cx="109335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FF0000"/>
                </a:solidFill>
              </a:rPr>
              <a:t>¿CÓMO OS RESUENAN LAS 7 MUDAS EN NUESTRO PROYECTO?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FF0000"/>
                </a:solidFill>
              </a:rPr>
              <a:t>¿EN QUÉ SITUACIÓN/ES IDENTIFICÁIS ESAS MUDAS EN NUESTRO PROYECTO?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FF0000"/>
                </a:solidFill>
              </a:rPr>
              <a:t>¿QUÉ ESTAMOS HACIENDO QUE ALIMENTE CADA UNA DE ESTAS MUDAS?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FF0000"/>
                </a:solidFill>
              </a:rPr>
              <a:t>¿QUÉ HACEMOS BIEN QUE REDUZCA O ELIMINE CADA UNA DE ESTAS MUDAS?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FF0000"/>
                </a:solidFill>
              </a:rPr>
              <a:t>¿QUÉ DEBÉRIAMOS HACER, DEJAR DE HACER Y MANTENER PARA ELIMINAR (O MANTENER ALEJADAS) CADA UNA DE ESTAS MUDAS?</a:t>
            </a:r>
            <a:endParaRPr lang="es-ES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FF0000"/>
                </a:solidFill>
              </a:rPr>
              <a:t>….</a:t>
            </a:r>
            <a:endParaRPr lang="es-E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384</Words>
  <Application>Microsoft Office PowerPoint</Application>
  <PresentationFormat>Panorámica</PresentationFormat>
  <Paragraphs>67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7</cp:revision>
  <dcterms:created xsi:type="dcterms:W3CDTF">2021-03-02T17:04:54Z</dcterms:created>
  <dcterms:modified xsi:type="dcterms:W3CDTF">2021-03-02T17:41:07Z</dcterms:modified>
</cp:coreProperties>
</file>