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0508"/>
    <a:srgbClr val="B606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668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38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647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01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93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9539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76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9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7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11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5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0DC33-81B8-4AF1-B0EC-BCD6ACA6DFBB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AC1A3-D375-41A6-A856-0C3C76D24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34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/>
          <p:cNvGrpSpPr/>
          <p:nvPr/>
        </p:nvGrpSpPr>
        <p:grpSpPr>
          <a:xfrm>
            <a:off x="1438912" y="675716"/>
            <a:ext cx="9476606" cy="6096195"/>
            <a:chOff x="1438912" y="675716"/>
            <a:chExt cx="9476606" cy="6096195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1691" y="675716"/>
              <a:ext cx="6164356" cy="5357531"/>
            </a:xfrm>
            <a:prstGeom prst="rect">
              <a:avLst/>
            </a:prstGeom>
          </p:spPr>
        </p:pic>
        <p:sp>
          <p:nvSpPr>
            <p:cNvPr id="5" name="CuadroTexto 4"/>
            <p:cNvSpPr txBox="1"/>
            <p:nvPr/>
          </p:nvSpPr>
          <p:spPr>
            <a:xfrm>
              <a:off x="4464424" y="6033247"/>
              <a:ext cx="100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chemeClr val="accent4">
                      <a:lumMod val="50000"/>
                    </a:schemeClr>
                  </a:solidFill>
                </a:rPr>
                <a:t>CORAJE</a:t>
              </a:r>
              <a:endParaRPr lang="es-E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5118847" y="6402579"/>
              <a:ext cx="100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chemeClr val="accent4">
                      <a:lumMod val="50000"/>
                    </a:schemeClr>
                  </a:solidFill>
                </a:rPr>
                <a:t>FOCO</a:t>
              </a:r>
              <a:endParaRPr lang="es-E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5773270" y="6033247"/>
              <a:ext cx="1541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chemeClr val="accent4">
                      <a:lumMod val="50000"/>
                    </a:schemeClr>
                  </a:solidFill>
                </a:rPr>
                <a:t>APERTURA</a:t>
              </a:r>
              <a:endParaRPr lang="es-E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6443379" y="6402579"/>
              <a:ext cx="1696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chemeClr val="accent4">
                      <a:lumMod val="50000"/>
                    </a:schemeClr>
                  </a:solidFill>
                </a:rPr>
                <a:t>COMPROMISO</a:t>
              </a:r>
              <a:endParaRPr lang="es-E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7205375" y="6033247"/>
              <a:ext cx="1696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solidFill>
                    <a:schemeClr val="accent4">
                      <a:lumMod val="50000"/>
                    </a:schemeClr>
                  </a:solidFill>
                </a:rPr>
                <a:t>RESPETO</a:t>
              </a:r>
              <a:endParaRPr lang="es-E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7205375" y="2720310"/>
              <a:ext cx="169657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Piensa que pueden resolver cualquier problema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7689474" y="1981646"/>
              <a:ext cx="16965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Empoderado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5853532" y="1853713"/>
              <a:ext cx="13054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Comprometido con el éxito del equipo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5754920" y="2766978"/>
              <a:ext cx="15027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Desacuerdos constructivos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533777" y="2234555"/>
              <a:ext cx="15027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Movidos por el consenso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648863" y="922681"/>
              <a:ext cx="11130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Auto-Organizado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4536696" y="2781488"/>
              <a:ext cx="12365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La confianza mutua nos motiva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4577605" y="1076542"/>
              <a:ext cx="12365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chemeClr val="bg1"/>
                  </a:solidFill>
                </a:rPr>
                <a:t>Responsable de las decisiones y compromisos</a:t>
              </a:r>
              <a:endParaRPr lang="es-ES" sz="1400" b="1" dirty="0">
                <a:solidFill>
                  <a:schemeClr val="bg1"/>
                </a:solidFill>
              </a:endParaRPr>
            </a:p>
          </p:txBody>
        </p:sp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1991" y="3290198"/>
              <a:ext cx="670145" cy="681503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976" y="2099985"/>
              <a:ext cx="670145" cy="681503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675" y="946089"/>
              <a:ext cx="670145" cy="681503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8588" y="930811"/>
              <a:ext cx="670145" cy="681503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0975" y="1640894"/>
              <a:ext cx="670145" cy="681503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1610" y="3169086"/>
              <a:ext cx="670145" cy="681503"/>
            </a:xfrm>
            <a:prstGeom prst="rect">
              <a:avLst/>
            </a:prstGeom>
          </p:spPr>
        </p:pic>
        <p:sp>
          <p:nvSpPr>
            <p:cNvPr id="24" name="CuadroTexto 23"/>
            <p:cNvSpPr txBox="1"/>
            <p:nvPr/>
          </p:nvSpPr>
          <p:spPr>
            <a:xfrm>
              <a:off x="3971623" y="3848589"/>
              <a:ext cx="11833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>
                  <a:solidFill>
                    <a:srgbClr val="BE0508"/>
                  </a:solidFill>
                </a:rPr>
                <a:t>#¿Qué más?</a:t>
              </a:r>
              <a:endParaRPr lang="es-ES" sz="1400" b="1" dirty="0">
                <a:solidFill>
                  <a:srgbClr val="BE0508"/>
                </a:solidFill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1438912" y="1755881"/>
              <a:ext cx="18092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i="1" dirty="0" smtClean="0">
                  <a:solidFill>
                    <a:srgbClr val="BE0508"/>
                  </a:solidFill>
                </a:rPr>
                <a:t>Espacio para el crecimiento individual y del equipo</a:t>
              </a:r>
              <a:endParaRPr lang="es-ES" sz="1200" b="1" i="1" dirty="0">
                <a:solidFill>
                  <a:srgbClr val="BE0508"/>
                </a:solidFill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2822623" y="784188"/>
              <a:ext cx="15153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i="1" dirty="0" smtClean="0">
                  <a:solidFill>
                    <a:srgbClr val="BE0508"/>
                  </a:solidFill>
                </a:rPr>
                <a:t>Equipo que puede hacer cualquier cosa</a:t>
              </a:r>
              <a:endParaRPr lang="es-ES" sz="1200" b="1" i="1" dirty="0">
                <a:solidFill>
                  <a:srgbClr val="BE0508"/>
                </a:solidFill>
              </a:endParaRP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8044690" y="738228"/>
              <a:ext cx="15040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i="1" dirty="0" smtClean="0">
                  <a:solidFill>
                    <a:srgbClr val="BE0508"/>
                  </a:solidFill>
                </a:rPr>
                <a:t>Conseguimos resultados espectaculares</a:t>
              </a:r>
              <a:endParaRPr lang="es-ES" sz="1200" b="1" i="1" dirty="0">
                <a:solidFill>
                  <a:srgbClr val="BE0508"/>
                </a:solidFill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9386047" y="1776819"/>
              <a:ext cx="1529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i="1" dirty="0" smtClean="0">
                  <a:solidFill>
                    <a:srgbClr val="BE0508"/>
                  </a:solidFill>
                </a:rPr>
                <a:t>Conseguimos el Valor de Negocio correcto</a:t>
              </a:r>
              <a:endParaRPr lang="es-ES" sz="1200" b="1" i="1" dirty="0">
                <a:solidFill>
                  <a:srgbClr val="BE0508"/>
                </a:solidFill>
              </a:endParaRP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7937916" y="3794972"/>
              <a:ext cx="1529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i="1" dirty="0" smtClean="0">
                  <a:solidFill>
                    <a:srgbClr val="BE0508"/>
                  </a:solidFill>
                </a:rPr>
                <a:t>Conseguimos Valor de Negocio más rápido</a:t>
              </a:r>
              <a:endParaRPr lang="es-ES" sz="1200" b="1" i="1" dirty="0">
                <a:solidFill>
                  <a:srgbClr val="BE050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3252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69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3</cp:revision>
  <dcterms:created xsi:type="dcterms:W3CDTF">2021-04-27T16:04:12Z</dcterms:created>
  <dcterms:modified xsi:type="dcterms:W3CDTF">2021-04-27T16:12:45Z</dcterms:modified>
</cp:coreProperties>
</file>