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4"/>
    <p:sldMasterId id="2147483660" r:id="rId5"/>
  </p:sldMasterIdLst>
  <p:notesMasterIdLst>
    <p:notesMasterId r:id="rId7"/>
  </p:notesMasterIdLst>
  <p:sldIdLst>
    <p:sldId id="289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ánchez Cassinello, P." initials="SCP" lastIdx="2" clrIdx="0">
    <p:extLst>
      <p:ext uri="{19B8F6BF-5375-455C-9EA6-DF929625EA0E}">
        <p15:presenceInfo xmlns:p15="http://schemas.microsoft.com/office/powerpoint/2012/main" userId="S-1-5-21-329068152-1454471165-1417001333-519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C4F4"/>
    <a:srgbClr val="FFF2CA"/>
    <a:srgbClr val="F2A46F"/>
    <a:srgbClr val="C0C0C0"/>
    <a:srgbClr val="8CB9E2"/>
    <a:srgbClr val="262626"/>
    <a:srgbClr val="1B74A0"/>
    <a:srgbClr val="19739F"/>
    <a:srgbClr val="C5E0B4"/>
    <a:srgbClr val="2E3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13" autoAdjust="0"/>
    <p:restoredTop sz="95103" autoAdjust="0"/>
  </p:normalViewPr>
  <p:slideViewPr>
    <p:cSldViewPr snapToGrid="0">
      <p:cViewPr varScale="1">
        <p:scale>
          <a:sx n="112" d="100"/>
          <a:sy n="112" d="100"/>
        </p:scale>
        <p:origin x="3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69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ía Acosta Cabanillas" userId="1dbc8bb1-bac4-4134-9961-f67ab5982542" providerId="ADAL" clId="{ACFD3B1C-2558-4B52-9483-CB76A2814E69}"/>
    <pc:docChg chg="undo custSel delSld modSld">
      <pc:chgData name="Lucía Acosta Cabanillas" userId="1dbc8bb1-bac4-4134-9961-f67ab5982542" providerId="ADAL" clId="{ACFD3B1C-2558-4B52-9483-CB76A2814E69}" dt="2021-07-12T15:03:02.669" v="2" actId="2696"/>
      <pc:docMkLst>
        <pc:docMk/>
      </pc:docMkLst>
      <pc:sldChg chg="del">
        <pc:chgData name="Lucía Acosta Cabanillas" userId="1dbc8bb1-bac4-4134-9961-f67ab5982542" providerId="ADAL" clId="{ACFD3B1C-2558-4B52-9483-CB76A2814E69}" dt="2021-07-12T15:03:02.669" v="2" actId="2696"/>
        <pc:sldMkLst>
          <pc:docMk/>
          <pc:sldMk cId="2655564299" sldId="288"/>
        </pc:sldMkLst>
      </pc:sldChg>
      <pc:sldChg chg="addSp delSp mod">
        <pc:chgData name="Lucía Acosta Cabanillas" userId="1dbc8bb1-bac4-4134-9961-f67ab5982542" providerId="ADAL" clId="{ACFD3B1C-2558-4B52-9483-CB76A2814E69}" dt="2021-07-12T15:02:58.483" v="1" actId="478"/>
        <pc:sldMkLst>
          <pc:docMk/>
          <pc:sldMk cId="2551186417" sldId="289"/>
        </pc:sldMkLst>
        <pc:picChg chg="add del">
          <ac:chgData name="Lucía Acosta Cabanillas" userId="1dbc8bb1-bac4-4134-9961-f67ab5982542" providerId="ADAL" clId="{ACFD3B1C-2558-4B52-9483-CB76A2814E69}" dt="2021-07-12T15:02:58.483" v="1" actId="478"/>
          <ac:picMkLst>
            <pc:docMk/>
            <pc:sldMk cId="2551186417" sldId="289"/>
            <ac:picMk id="6" creationId="{BA1B0844-DAE8-4F4D-96C5-8E1381DBD9C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187FC-4A7B-44A7-8218-5451F4631762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ECEFE-D764-4137-BC49-FD84DE64F15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430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C4564-0790-4F35-A817-34B4F013A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85FB32-C8F8-43E1-A22F-1ED39A7299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29" indent="0" algn="ctr">
              <a:buNone/>
              <a:defRPr sz="2000"/>
            </a:lvl2pPr>
            <a:lvl3pPr marL="914457" indent="0" algn="ctr">
              <a:buNone/>
              <a:defRPr sz="1800"/>
            </a:lvl3pPr>
            <a:lvl4pPr marL="1371686" indent="0" algn="ctr">
              <a:buNone/>
              <a:defRPr sz="1600"/>
            </a:lvl4pPr>
            <a:lvl5pPr marL="1828915" indent="0" algn="ctr">
              <a:buNone/>
              <a:defRPr sz="1600"/>
            </a:lvl5pPr>
            <a:lvl6pPr marL="2286143" indent="0" algn="ctr">
              <a:buNone/>
              <a:defRPr sz="1600"/>
            </a:lvl6pPr>
            <a:lvl7pPr marL="2743372" indent="0" algn="ctr">
              <a:buNone/>
              <a:defRPr sz="1600"/>
            </a:lvl7pPr>
            <a:lvl8pPr marL="3200602" indent="0" algn="ctr">
              <a:buNone/>
              <a:defRPr sz="1600"/>
            </a:lvl8pPr>
            <a:lvl9pPr marL="365783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AFE64-37A7-4310-B23D-C14C26A36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5EAE2-B134-49A1-A6DE-F76F56222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41961-56DF-4030-AEB6-9172726F6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7756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4B24A-EB41-4467-BCAB-E727530F4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91BFB9-58CD-4594-8F28-DB6B49205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B5D32-96A5-408E-9C08-22B70DE8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B7ACA-98B2-4427-8963-58D44D21A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15880-5947-4D57-8817-76A1A5B2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455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59EE44-EEFE-4D31-ACD9-9BF7EC6C61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E246F3-F56B-4602-8303-45B1F999D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1EAB6-1585-40F4-BE03-6209812A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C2A19-B16F-4121-8BB7-24922312D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2F1F7-C86A-4277-8048-14F7A591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751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1" y="571500"/>
            <a:ext cx="8572500" cy="29718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8000" spc="-150" baseline="0">
                <a:latin typeface="Graphik Black" panose="020B0A03030202060203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543300"/>
            <a:ext cx="8572501" cy="3162300"/>
          </a:xfrm>
        </p:spPr>
        <p:txBody>
          <a:bodyPr>
            <a:noAutofit/>
          </a:bodyPr>
          <a:lstStyle>
            <a:lvl1pPr marL="0" indent="0">
              <a:lnSpc>
                <a:spcPct val="65000"/>
              </a:lnSpc>
              <a:spcAft>
                <a:spcPts val="600"/>
              </a:spcAft>
              <a:defRPr sz="4400" b="1" spc="-150" baseline="0">
                <a:latin typeface="+mn-lt"/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defRPr sz="4400" b="0" cap="none" baseline="0">
                <a:latin typeface="+mn-lt"/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defRPr sz="2800" b="0" cap="none" baseline="0">
                <a:latin typeface="+mn-lt"/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None/>
              <a:defRPr sz="2000" b="0" cap="none" baseline="0">
                <a:latin typeface="+mn-lt"/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None/>
              <a:defRPr sz="1200" b="0" cap="none" baseline="0">
                <a:latin typeface="+mn-lt"/>
              </a:defRPr>
            </a:lvl5pPr>
            <a:lvl7pPr>
              <a:defRPr b="1">
                <a:latin typeface="+mn-lt"/>
              </a:defRPr>
            </a:lvl7pPr>
            <a:lvl8pPr>
              <a:defRPr>
                <a:latin typeface="+mn-lt"/>
              </a:defRPr>
            </a:lvl8pPr>
            <a:lvl9pPr>
              <a:defRPr>
                <a:latin typeface="+mn-lt"/>
              </a:defRPr>
            </a:lvl9pPr>
          </a:lstStyle>
          <a:p>
            <a:pPr lvl="0"/>
            <a:r>
              <a:rPr lang="en-US" err="1"/>
              <a:t>fIrst</a:t>
            </a:r>
            <a:r>
              <a:rPr lang="en-US"/>
              <a:t>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7634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: Black">
    <p:bg>
      <p:bgPr>
        <a:solidFill>
          <a:srgbClr val="460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1" y="571500"/>
            <a:ext cx="8572500" cy="2971800"/>
          </a:xfrm>
        </p:spPr>
        <p:txBody>
          <a:bodyPr tIns="0" anchor="t" anchorCtr="0">
            <a:noAutofit/>
          </a:bodyPr>
          <a:lstStyle>
            <a:lvl1pPr algn="l">
              <a:lnSpc>
                <a:spcPct val="70000"/>
              </a:lnSpc>
              <a:defRPr sz="8000" spc="-150" baseline="0">
                <a:latin typeface="Graphik Black" panose="020B0A03030202060203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543300"/>
            <a:ext cx="8572501" cy="3162300"/>
          </a:xfrm>
        </p:spPr>
        <p:txBody>
          <a:bodyPr>
            <a:noAutofit/>
          </a:bodyPr>
          <a:lstStyle>
            <a:lvl1pPr marL="0" indent="0">
              <a:lnSpc>
                <a:spcPct val="65000"/>
              </a:lnSpc>
              <a:spcAft>
                <a:spcPts val="600"/>
              </a:spcAft>
              <a:defRPr sz="4400" b="1" spc="-150" baseline="0">
                <a:latin typeface="+mn-lt"/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defRPr sz="4400" b="0" cap="none" baseline="0">
                <a:latin typeface="+mn-lt"/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defRPr sz="2800" b="0" cap="none" baseline="0">
                <a:latin typeface="+mn-lt"/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None/>
              <a:defRPr sz="2000" b="0" cap="none" baseline="0">
                <a:latin typeface="+mn-lt"/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None/>
              <a:defRPr sz="1200" b="0" cap="none" baseline="0">
                <a:latin typeface="+mn-lt"/>
              </a:defRPr>
            </a:lvl5pPr>
            <a:lvl7pPr>
              <a:defRPr b="1">
                <a:latin typeface="+mn-lt"/>
              </a:defRPr>
            </a:lvl7pPr>
            <a:lvl8pPr>
              <a:defRPr>
                <a:latin typeface="+mn-lt"/>
              </a:defRPr>
            </a:lvl8pPr>
            <a:lvl9pPr>
              <a:defRPr>
                <a:latin typeface="+mn-lt"/>
              </a:defRPr>
            </a:lvl9pPr>
          </a:lstStyle>
          <a:p>
            <a:pPr lvl="0"/>
            <a:r>
              <a:rPr lang="en-US" err="1"/>
              <a:t>fIrst</a:t>
            </a:r>
            <a:r>
              <a:rPr lang="en-US"/>
              <a:t>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17698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ng Headlin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381001" y="1828804"/>
            <a:ext cx="8572500" cy="4689475"/>
          </a:xfrm>
        </p:spPr>
        <p:txBody>
          <a:bodyPr/>
          <a:lstStyle>
            <a:lvl3pPr marL="514370" indent="-230197">
              <a:buFont typeface="Graphik" panose="020B0503030202060203" pitchFamily="34" charset="0"/>
              <a:buChar char="–"/>
              <a:defRPr/>
            </a:lvl3pPr>
            <a:lvl5pPr marL="857283" indent="-177807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Copyright © 2018 Accenture.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88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2017 Accenture. All rights reserved.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381000" y="1828804"/>
            <a:ext cx="5715000" cy="46894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spcAft>
                <a:spcPts val="1200"/>
              </a:spcAft>
              <a:defRPr sz="2000"/>
            </a:lvl2pPr>
            <a:lvl3pPr marL="514370" indent="-230197">
              <a:buFont typeface="Graphik" panose="020B0503030202060203" pitchFamily="34" charset="0"/>
              <a:buChar char="–"/>
              <a:defRPr sz="1600"/>
            </a:lvl3pPr>
            <a:lvl5pPr marL="857283" indent="-177807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1001" y="380999"/>
            <a:ext cx="11430000" cy="99060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19"/>
          </p:nvPr>
        </p:nvSpPr>
        <p:spPr>
          <a:xfrm>
            <a:off x="6096001" y="1828804"/>
            <a:ext cx="5715000" cy="46894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spcAft>
                <a:spcPts val="1200"/>
              </a:spcAft>
              <a:defRPr sz="2000"/>
            </a:lvl2pPr>
            <a:lvl3pPr marL="514370" indent="-230197">
              <a:buFont typeface="Graphik" panose="020B0503030202060203" pitchFamily="34" charset="0"/>
              <a:buChar char="–"/>
              <a:defRPr sz="1600"/>
            </a:lvl3pPr>
            <a:lvl5pPr marL="857283" indent="-177807">
              <a:buFont typeface="Graphik" panose="020B0503030202060203" pitchFamily="34" charset="0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38392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with foo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2018 Accenture.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C08D-23A9-440E-BCB9-AA1E9877CC3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314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_Own The Experi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3389A6-B8F7-4B56-9822-ACF2B77631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6" name="Acc_CoreBrand_Logo_Color_White" hidden="1"/>
          <p:cNvGrpSpPr>
            <a:grpSpLocks noChangeAspect="1"/>
          </p:cNvGrpSpPr>
          <p:nvPr userDrawn="1"/>
        </p:nvGrpSpPr>
        <p:grpSpPr>
          <a:xfrm>
            <a:off x="7750991" y="377724"/>
            <a:ext cx="1664208" cy="446694"/>
            <a:chOff x="9638475" y="1219200"/>
            <a:chExt cx="1389888" cy="373063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8475" y="1372165"/>
              <a:ext cx="1389888" cy="220098"/>
            </a:xfrm>
            <a:prstGeom prst="rect">
              <a:avLst/>
            </a:prstGeom>
          </p:spPr>
        </p:pic>
        <p:sp>
          <p:nvSpPr>
            <p:cNvPr id="48" name="Freeform 5"/>
            <p:cNvSpPr>
              <a:spLocks/>
            </p:cNvSpPr>
            <p:nvPr/>
          </p:nvSpPr>
          <p:spPr bwMode="auto">
            <a:xfrm>
              <a:off x="10448925" y="1219200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6" name="SubTitle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637924" y="5177200"/>
            <a:ext cx="8121639" cy="92640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 algn="l">
              <a:lnSpc>
                <a:spcPct val="80000"/>
              </a:lnSpc>
              <a:buNone/>
              <a:defRPr sz="3200" b="0" i="0" cap="all" spc="-15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SUBTITLE LINE</a:t>
            </a:r>
            <a:br>
              <a:rPr lang="en-US"/>
            </a:br>
            <a:r>
              <a:rPr lang="en-US"/>
              <a:t>SECOND LINE</a:t>
            </a:r>
          </a:p>
        </p:txBody>
      </p:sp>
      <p:sp>
        <p:nvSpPr>
          <p:cNvPr id="8" name="MasterTitle"/>
          <p:cNvSpPr>
            <a:spLocks noGrp="1"/>
          </p:cNvSpPr>
          <p:nvPr userDrawn="1">
            <p:ph type="title"/>
          </p:nvPr>
        </p:nvSpPr>
        <p:spPr>
          <a:xfrm>
            <a:off x="579599" y="2030588"/>
            <a:ext cx="8662826" cy="3169902"/>
          </a:xfrm>
        </p:spPr>
        <p:txBody>
          <a:bodyPr tIns="252000" anchor="b" anchorCtr="0"/>
          <a:lstStyle>
            <a:lvl1pPr>
              <a:lnSpc>
                <a:spcPct val="70000"/>
              </a:lnSpc>
              <a:defRPr sz="8800" spc="-15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565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7320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17A2C-0666-4653-99D1-ADF262755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71853-29A9-4E49-9294-B86B2C22C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48C0B-DC63-4818-B1D4-FA726AF0A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1DFB9-95EE-45E3-8796-E854F6995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36F3A-8781-4A54-8A80-20CCE758A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74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B45E-FCB2-452A-B279-15EE7EEDC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A8A36-5490-40EB-B168-860E75C27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6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B0046-289C-4FA5-A861-9CEFD30F8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60BFB-F2DA-4371-99AC-BD9690A36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0959F-BBA9-406E-AD8D-EA739520E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11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FF9BF-FBCB-4447-BE2B-EF31F7153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44904-574A-49FB-BCA4-EB7FBD2244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BF2AE5-FF5B-44A3-BEA3-CCCE8D9E6C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B17B66-A059-46D3-8011-CB5F5A446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093080-348B-49AC-B691-B61DD75BB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614C00-0295-43A6-9856-3B0859765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6132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40D7-820A-4023-BDC9-68D801EA7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CCE278-4C7F-4D99-95D7-5DA3794CD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9" indent="0">
              <a:buNone/>
              <a:defRPr sz="2000" b="1"/>
            </a:lvl2pPr>
            <a:lvl3pPr marL="914457" indent="0">
              <a:buNone/>
              <a:defRPr sz="1800" b="1"/>
            </a:lvl3pPr>
            <a:lvl4pPr marL="1371686" indent="0">
              <a:buNone/>
              <a:defRPr sz="1600" b="1"/>
            </a:lvl4pPr>
            <a:lvl5pPr marL="1828915" indent="0">
              <a:buNone/>
              <a:defRPr sz="1600" b="1"/>
            </a:lvl5pPr>
            <a:lvl6pPr marL="2286143" indent="0">
              <a:buNone/>
              <a:defRPr sz="1600" b="1"/>
            </a:lvl6pPr>
            <a:lvl7pPr marL="2743372" indent="0">
              <a:buNone/>
              <a:defRPr sz="1600" b="1"/>
            </a:lvl7pPr>
            <a:lvl8pPr marL="3200602" indent="0">
              <a:buNone/>
              <a:defRPr sz="1600" b="1"/>
            </a:lvl8pPr>
            <a:lvl9pPr marL="365783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033C5B-743A-430C-AC88-18C84ED5A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D79B0D-893B-48DC-9184-FE48D1FEE0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9" indent="0">
              <a:buNone/>
              <a:defRPr sz="2000" b="1"/>
            </a:lvl2pPr>
            <a:lvl3pPr marL="914457" indent="0">
              <a:buNone/>
              <a:defRPr sz="1800" b="1"/>
            </a:lvl3pPr>
            <a:lvl4pPr marL="1371686" indent="0">
              <a:buNone/>
              <a:defRPr sz="1600" b="1"/>
            </a:lvl4pPr>
            <a:lvl5pPr marL="1828915" indent="0">
              <a:buNone/>
              <a:defRPr sz="1600" b="1"/>
            </a:lvl5pPr>
            <a:lvl6pPr marL="2286143" indent="0">
              <a:buNone/>
              <a:defRPr sz="1600" b="1"/>
            </a:lvl6pPr>
            <a:lvl7pPr marL="2743372" indent="0">
              <a:buNone/>
              <a:defRPr sz="1600" b="1"/>
            </a:lvl7pPr>
            <a:lvl8pPr marL="3200602" indent="0">
              <a:buNone/>
              <a:defRPr sz="1600" b="1"/>
            </a:lvl8pPr>
            <a:lvl9pPr marL="365783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D806C5-E1C1-44EB-AF3F-ADCB93D841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C326D3-FAEB-4B96-A476-10A428463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C1894D-77E1-4D30-AE5F-0389B6C4D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D9EDDE-7AA2-41B2-8A3F-2E030DD9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8055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756DE-BC24-4A8E-9E88-3990ACA1A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8308E2-3E0F-4D63-969A-C84E5F530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C9B3F0-35CF-4EF6-B460-FA5D81926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D63997-2548-4256-9136-3C1723D63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617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C5A5EF-6436-4998-9925-75DDD9AEF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F21220-23D7-4017-9164-8C183F766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C7DF6D-728F-4BF1-BDCB-7DD7D7313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333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877BD-88AA-4CA0-B708-40CE78E81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51152-9B9B-4FE6-A619-2770DB6CD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3551B5-FBAB-4635-B399-3190974CAF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9" indent="0">
              <a:buNone/>
              <a:defRPr sz="1400"/>
            </a:lvl2pPr>
            <a:lvl3pPr marL="914457" indent="0">
              <a:buNone/>
              <a:defRPr sz="1200"/>
            </a:lvl3pPr>
            <a:lvl4pPr marL="1371686" indent="0">
              <a:buNone/>
              <a:defRPr sz="1000"/>
            </a:lvl4pPr>
            <a:lvl5pPr marL="1828915" indent="0">
              <a:buNone/>
              <a:defRPr sz="1000"/>
            </a:lvl5pPr>
            <a:lvl6pPr marL="2286143" indent="0">
              <a:buNone/>
              <a:defRPr sz="1000"/>
            </a:lvl6pPr>
            <a:lvl7pPr marL="2743372" indent="0">
              <a:buNone/>
              <a:defRPr sz="1000"/>
            </a:lvl7pPr>
            <a:lvl8pPr marL="3200602" indent="0">
              <a:buNone/>
              <a:defRPr sz="1000"/>
            </a:lvl8pPr>
            <a:lvl9pPr marL="365783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34CA9-D1B5-4BDA-89F3-8319CCD75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924F5-11C8-4787-B070-BD207EA25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3E4A9F-8F63-419F-8E40-65958EC4C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5267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F8C25-9669-4B8B-AB31-74CBCD995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4F397D-BF20-4932-9A1E-D1F77C2506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29" indent="0">
              <a:buNone/>
              <a:defRPr sz="2800"/>
            </a:lvl2pPr>
            <a:lvl3pPr marL="914457" indent="0">
              <a:buNone/>
              <a:defRPr sz="2400"/>
            </a:lvl3pPr>
            <a:lvl4pPr marL="1371686" indent="0">
              <a:buNone/>
              <a:defRPr sz="2000"/>
            </a:lvl4pPr>
            <a:lvl5pPr marL="1828915" indent="0">
              <a:buNone/>
              <a:defRPr sz="2000"/>
            </a:lvl5pPr>
            <a:lvl6pPr marL="2286143" indent="0">
              <a:buNone/>
              <a:defRPr sz="2000"/>
            </a:lvl6pPr>
            <a:lvl7pPr marL="2743372" indent="0">
              <a:buNone/>
              <a:defRPr sz="2000"/>
            </a:lvl7pPr>
            <a:lvl8pPr marL="3200602" indent="0">
              <a:buNone/>
              <a:defRPr sz="2000"/>
            </a:lvl8pPr>
            <a:lvl9pPr marL="365783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0352A4-2F0F-4EFB-B503-77267A5E4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29" indent="0">
              <a:buNone/>
              <a:defRPr sz="1400"/>
            </a:lvl2pPr>
            <a:lvl3pPr marL="914457" indent="0">
              <a:buNone/>
              <a:defRPr sz="1200"/>
            </a:lvl3pPr>
            <a:lvl4pPr marL="1371686" indent="0">
              <a:buNone/>
              <a:defRPr sz="1000"/>
            </a:lvl4pPr>
            <a:lvl5pPr marL="1828915" indent="0">
              <a:buNone/>
              <a:defRPr sz="1000"/>
            </a:lvl5pPr>
            <a:lvl6pPr marL="2286143" indent="0">
              <a:buNone/>
              <a:defRPr sz="1000"/>
            </a:lvl6pPr>
            <a:lvl7pPr marL="2743372" indent="0">
              <a:buNone/>
              <a:defRPr sz="1000"/>
            </a:lvl7pPr>
            <a:lvl8pPr marL="3200602" indent="0">
              <a:buNone/>
              <a:defRPr sz="1000"/>
            </a:lvl8pPr>
            <a:lvl9pPr marL="365783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FE9BF0-D8F9-4F62-A33B-8CB5C4C54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C492E4-1536-45E1-A88E-B41BEE035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58D141-4B92-4F68-888A-266A1FE9D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5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B6159D-42DE-4E58-AD33-57758F3D8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59381-E32D-418D-930F-843DFAC4F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66B63-FC1C-4471-8431-47E108BAC9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2648A-A849-461D-873F-0F79CBB37E1A}" type="datetimeFigureOut">
              <a:rPr lang="es-ES" smtClean="0"/>
              <a:t>18/08/2023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70524-1194-4067-B256-23272D474B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B5430-5C6B-42CB-B48F-ECADDF5FF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EEFC6-F039-430D-8178-DC14507B44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8216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5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5" indent="-228615" algn="l" defTabSz="91445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43" indent="-228615" algn="l" defTabSz="9144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72" indent="-228615" algn="l" defTabSz="9144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01" indent="-228615" algn="l" defTabSz="9144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29" indent="-228615" algn="l" defTabSz="9144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58" indent="-228615" algn="l" defTabSz="9144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87" indent="-228615" algn="l" defTabSz="9144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15" indent="-228615" algn="l" defTabSz="9144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44" indent="-228615" algn="l" defTabSz="9144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9" algn="l" defTabSz="914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57" algn="l" defTabSz="914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86" algn="l" defTabSz="914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15" algn="l" defTabSz="914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43" algn="l" defTabSz="914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72" algn="l" defTabSz="914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02" algn="l" defTabSz="914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30" algn="l" defTabSz="914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1" y="381002"/>
            <a:ext cx="11430000" cy="1295401"/>
          </a:xfrm>
          <a:prstGeom prst="rect">
            <a:avLst/>
          </a:prstGeom>
        </p:spPr>
        <p:txBody>
          <a:bodyPr vert="horz" lIns="0" tIns="4572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1828800"/>
            <a:ext cx="11430000" cy="4690206"/>
          </a:xfrm>
          <a:prstGeom prst="rect">
            <a:avLst/>
          </a:prstGeom>
        </p:spPr>
        <p:txBody>
          <a:bodyPr vert="horz" lIns="0" tIns="9144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3" y="6519011"/>
            <a:ext cx="5714999" cy="2063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Copyright © 2018 Accenture. All rights reserved.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06202" y="6519011"/>
            <a:ext cx="304799" cy="20637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fld id="{4F9AC08D-23A9-440E-BCB9-AA1E9877CC38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7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</p:sldLayoutIdLst>
  <p:hf hdr="0"/>
  <p:txStyles>
    <p:titleStyle>
      <a:lvl1pPr marL="0" indent="0" algn="l" defTabSz="914435" rtl="0" eaLnBrk="1" latinLnBrk="0" hangingPunct="1">
        <a:lnSpc>
          <a:spcPct val="70000"/>
        </a:lnSpc>
        <a:spcBef>
          <a:spcPct val="0"/>
        </a:spcBef>
        <a:buNone/>
        <a:defRPr sz="4001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153" indent="0" algn="l" defTabSz="914435" rtl="0" eaLnBrk="1" latinLnBrk="0" hangingPunct="1">
        <a:lnSpc>
          <a:spcPct val="85000"/>
        </a:lnSpc>
        <a:spcBef>
          <a:spcPts val="0"/>
        </a:spcBef>
        <a:buFont typeface="Arial" panose="020B0604020202020204" pitchFamily="34" charset="0"/>
        <a:buNone/>
        <a:defRPr sz="1800" b="1" kern="1200" cap="all" baseline="0">
          <a:solidFill>
            <a:schemeClr val="tx1"/>
          </a:solidFill>
          <a:latin typeface="+mn-lt"/>
          <a:ea typeface="+mn-ea"/>
          <a:cs typeface="+mn-cs"/>
        </a:defRPr>
      </a:lvl1pPr>
      <a:lvl2pPr marL="57153" indent="0" algn="l" defTabSz="914435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3" indent="0" algn="l" defTabSz="914435" rtl="0" eaLnBrk="1" latinLnBrk="0" hangingPunct="1">
        <a:lnSpc>
          <a:spcPct val="11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08" indent="-169868" algn="l" defTabSz="914435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400066" indent="-177807" algn="l" defTabSz="914435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Graphik" panose="020B050303020206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571522" indent="-173045" algn="l" defTabSz="9144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55564" indent="0" algn="l" defTabSz="914435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sz="1200" b="1" kern="1200" cap="all" baseline="0">
          <a:solidFill>
            <a:schemeClr val="tx1"/>
          </a:solidFill>
          <a:latin typeface="+mn-lt"/>
          <a:ea typeface="+mn-ea"/>
          <a:cs typeface="+mn-cs"/>
        </a:defRPr>
      </a:lvl7pPr>
      <a:lvl8pPr marL="55564" indent="0" algn="l" defTabSz="914435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b="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5564" indent="0" algn="l" defTabSz="914435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7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5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2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9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86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04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21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38" algn="l" defTabSz="9144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48" userDrawn="1">
          <p15:clr>
            <a:srgbClr val="F26B43"/>
          </p15:clr>
        </p15:guide>
        <p15:guide id="2" pos="5640" userDrawn="1">
          <p15:clr>
            <a:srgbClr val="F26B43"/>
          </p15:clr>
        </p15:guide>
        <p15:guide id="4" userDrawn="1">
          <p15:clr>
            <a:srgbClr val="F26B43"/>
          </p15:clr>
        </p15:guide>
        <p15:guide id="5" orient="horz" pos="240" userDrawn="1">
          <p15:clr>
            <a:srgbClr val="F26B43"/>
          </p15:clr>
        </p15:guide>
        <p15:guide id="6" orient="horz" userDrawn="1">
          <p15:clr>
            <a:srgbClr val="F26B43"/>
          </p15:clr>
        </p15:guide>
        <p15:guide id="7" pos="7680" userDrawn="1">
          <p15:clr>
            <a:srgbClr val="F26B43"/>
          </p15:clr>
        </p15:guide>
        <p15:guide id="9" pos="240" userDrawn="1">
          <p15:clr>
            <a:srgbClr val="F26B43"/>
          </p15:clr>
        </p15:guide>
        <p15:guide id="10" orient="horz" pos="4224" userDrawn="1">
          <p15:clr>
            <a:srgbClr val="F26B43"/>
          </p15:clr>
        </p15:guide>
        <p15:guide id="11" pos="3840" userDrawn="1">
          <p15:clr>
            <a:srgbClr val="F26B43"/>
          </p15:clr>
        </p15:guide>
        <p15:guide id="13" pos="2040" userDrawn="1">
          <p15:clr>
            <a:srgbClr val="F26B43"/>
          </p15:clr>
        </p15:guide>
        <p15:guide id="14" orient="horz" pos="2232" userDrawn="1">
          <p15:clr>
            <a:srgbClr val="F26B43"/>
          </p15:clr>
        </p15:guide>
        <p15:guide id="15" pos="7440" userDrawn="1">
          <p15:clr>
            <a:srgbClr val="F26B43"/>
          </p15:clr>
        </p15:guide>
        <p15:guide id="16" orient="horz" pos="4104" userDrawn="1">
          <p15:clr>
            <a:srgbClr val="F26B43"/>
          </p15:clr>
        </p15:guide>
        <p15:guide id="17" orient="horz" pos="32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Box 109">
            <a:extLst>
              <a:ext uri="{FF2B5EF4-FFF2-40B4-BE49-F238E27FC236}">
                <a16:creationId xmlns:a16="http://schemas.microsoft.com/office/drawing/2014/main" id="{FC6BCB7E-CE95-4F53-B0D5-76CF567BDC76}"/>
              </a:ext>
            </a:extLst>
          </p:cNvPr>
          <p:cNvSpPr txBox="1"/>
          <p:nvPr/>
        </p:nvSpPr>
        <p:spPr>
          <a:xfrm>
            <a:off x="9729274" y="1835972"/>
            <a:ext cx="1152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s-ES" sz="1400" b="1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6A808C3-2B81-46E5-B345-0DB496C42AEB}"/>
              </a:ext>
            </a:extLst>
          </p:cNvPr>
          <p:cNvSpPr/>
          <p:nvPr/>
        </p:nvSpPr>
        <p:spPr>
          <a:xfrm>
            <a:off x="5260813" y="5403853"/>
            <a:ext cx="2000401" cy="866987"/>
          </a:xfrm>
          <a:prstGeom prst="rect">
            <a:avLst/>
          </a:prstGeom>
          <a:solidFill>
            <a:srgbClr val="A4FAFE"/>
          </a:solidFill>
          <a:ln w="28575" cap="flat" cmpd="sng" algn="ctr">
            <a:solidFill>
              <a:srgbClr val="00BA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33078">
              <a:defRPr/>
            </a:pPr>
            <a:endParaRPr lang="en-GB" sz="1108" kern="0" dirty="0">
              <a:solidFill>
                <a:prstClr val="black"/>
              </a:solidFill>
              <a:latin typeface="Graphik"/>
            </a:endParaRP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51A9B8CE-009B-45FD-B34B-5FFDADF4CAE5}"/>
              </a:ext>
            </a:extLst>
          </p:cNvPr>
          <p:cNvSpPr/>
          <p:nvPr/>
        </p:nvSpPr>
        <p:spPr>
          <a:xfrm>
            <a:off x="5839991" y="2799743"/>
            <a:ext cx="3008957" cy="92445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33078">
              <a:defRPr/>
            </a:pPr>
            <a:endParaRPr lang="en-GB" sz="1108" kern="0" dirty="0">
              <a:solidFill>
                <a:prstClr val="black"/>
              </a:solidFill>
              <a:latin typeface="Graphik"/>
            </a:endParaRP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CAAD6C7E-2E4F-452E-BE63-526B54A583F0}"/>
              </a:ext>
            </a:extLst>
          </p:cNvPr>
          <p:cNvSpPr/>
          <p:nvPr/>
        </p:nvSpPr>
        <p:spPr>
          <a:xfrm>
            <a:off x="3459715" y="2799743"/>
            <a:ext cx="2000401" cy="924459"/>
          </a:xfrm>
          <a:prstGeom prst="rect">
            <a:avLst/>
          </a:prstGeom>
          <a:solidFill>
            <a:srgbClr val="A4FAFE"/>
          </a:solidFill>
          <a:ln w="28575" cap="flat" cmpd="sng" algn="ctr">
            <a:solidFill>
              <a:srgbClr val="00BA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33078">
              <a:defRPr/>
            </a:pPr>
            <a:endParaRPr lang="en-GB" sz="1108" kern="0" dirty="0">
              <a:solidFill>
                <a:prstClr val="black"/>
              </a:solidFill>
              <a:latin typeface="Graphik"/>
            </a:endParaRP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D7E3A2A6-04B2-466A-993B-4401BE3A36FF}"/>
              </a:ext>
            </a:extLst>
          </p:cNvPr>
          <p:cNvSpPr txBox="1"/>
          <p:nvPr/>
        </p:nvSpPr>
        <p:spPr>
          <a:xfrm>
            <a:off x="6701515" y="2899911"/>
            <a:ext cx="1600688" cy="216627"/>
          </a:xfrm>
          <a:prstGeom prst="rect">
            <a:avLst/>
          </a:prstGeom>
          <a:noFill/>
        </p:spPr>
        <p:txBody>
          <a:bodyPr wrap="square" lIns="0" tIns="0" rIns="0" bIns="31652" rtlCol="0">
            <a:spAutoFit/>
          </a:bodyPr>
          <a:lstStyle/>
          <a:p>
            <a:pPr algn="ctr" defTabSz="633078">
              <a:defRPr/>
            </a:pPr>
            <a:r>
              <a:rPr lang="es-E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raphik" panose="020B0503030202060203" pitchFamily="34" charset="0"/>
              </a:rPr>
              <a:t>ITSM CA - SDM</a:t>
            </a:r>
          </a:p>
        </p:txBody>
      </p:sp>
      <p:pic>
        <p:nvPicPr>
          <p:cNvPr id="269" name="Picture 26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68CBBFAD-398C-4ED3-9230-9402F9F70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992" y="2422516"/>
            <a:ext cx="511135" cy="390938"/>
          </a:xfrm>
          <a:prstGeom prst="rect">
            <a:avLst/>
          </a:prstGeom>
        </p:spPr>
      </p:pic>
      <p:sp>
        <p:nvSpPr>
          <p:cNvPr id="271" name="Rectangle 270">
            <a:extLst>
              <a:ext uri="{FF2B5EF4-FFF2-40B4-BE49-F238E27FC236}">
                <a16:creationId xmlns:a16="http://schemas.microsoft.com/office/drawing/2014/main" id="{E84A071F-BA72-4BD0-BC1C-ABCF9D990A31}"/>
              </a:ext>
            </a:extLst>
          </p:cNvPr>
          <p:cNvSpPr/>
          <p:nvPr/>
        </p:nvSpPr>
        <p:spPr>
          <a:xfrm>
            <a:off x="7181628" y="3128667"/>
            <a:ext cx="1600688" cy="50395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33078">
              <a:defRPr/>
            </a:pPr>
            <a:r>
              <a:rPr lang="es-ES" sz="1200" b="1" kern="0" dirty="0">
                <a:solidFill>
                  <a:prstClr val="black"/>
                </a:solidFill>
                <a:latin typeface="Graphik"/>
              </a:rPr>
              <a:t>KDB - Base de Datos de Soluciones</a:t>
            </a:r>
            <a:endParaRPr lang="en-GB" sz="1200" kern="0" dirty="0">
              <a:solidFill>
                <a:prstClr val="black"/>
              </a:solidFill>
              <a:latin typeface="Graphik"/>
            </a:endParaRP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2E5D9294-5E54-497C-9FF5-B8F19DC54BA4}"/>
              </a:ext>
            </a:extLst>
          </p:cNvPr>
          <p:cNvSpPr/>
          <p:nvPr/>
        </p:nvSpPr>
        <p:spPr>
          <a:xfrm>
            <a:off x="3649650" y="3140798"/>
            <a:ext cx="1620528" cy="50395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BA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33078">
              <a:defRPr/>
            </a:pPr>
            <a:r>
              <a:rPr lang="es-ES" sz="1200" b="1" kern="0" dirty="0">
                <a:solidFill>
                  <a:prstClr val="black"/>
                </a:solidFill>
                <a:latin typeface="Graphik"/>
              </a:rPr>
              <a:t>Repositorio Gestión Documental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90A3338C-70DE-4305-9B7F-8F005D0FA85B}"/>
              </a:ext>
            </a:extLst>
          </p:cNvPr>
          <p:cNvSpPr txBox="1"/>
          <p:nvPr/>
        </p:nvSpPr>
        <p:spPr>
          <a:xfrm>
            <a:off x="3659570" y="2924172"/>
            <a:ext cx="1600688" cy="216627"/>
          </a:xfrm>
          <a:prstGeom prst="rect">
            <a:avLst/>
          </a:prstGeom>
          <a:noFill/>
        </p:spPr>
        <p:txBody>
          <a:bodyPr wrap="square" lIns="0" tIns="0" rIns="0" bIns="31652" rtlCol="0">
            <a:spAutoFit/>
          </a:bodyPr>
          <a:lstStyle/>
          <a:p>
            <a:pPr algn="ctr" defTabSz="633078">
              <a:defRPr/>
            </a:pPr>
            <a:r>
              <a:rPr lang="es-E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raphik" panose="020B0503030202060203" pitchFamily="34" charset="0"/>
              </a:rPr>
              <a:t>CONFLUENCE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59A05116-8E20-49DA-BDE4-46B60CD3FBC4}"/>
              </a:ext>
            </a:extLst>
          </p:cNvPr>
          <p:cNvSpPr/>
          <p:nvPr/>
        </p:nvSpPr>
        <p:spPr>
          <a:xfrm>
            <a:off x="1182041" y="2799743"/>
            <a:ext cx="2000401" cy="924459"/>
          </a:xfrm>
          <a:prstGeom prst="rect">
            <a:avLst/>
          </a:prstGeom>
          <a:solidFill>
            <a:srgbClr val="DAE3F3"/>
          </a:solidFill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108" dirty="0"/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45AA3C8C-A2AA-47CB-94B2-6A4843A3A49A}"/>
              </a:ext>
            </a:extLst>
          </p:cNvPr>
          <p:cNvSpPr/>
          <p:nvPr/>
        </p:nvSpPr>
        <p:spPr>
          <a:xfrm>
            <a:off x="1367457" y="3116538"/>
            <a:ext cx="1620528" cy="5282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485"/>
              </a:lnSpc>
              <a:spcBef>
                <a:spcPts val="600"/>
              </a:spcBef>
            </a:pPr>
            <a:r>
              <a:rPr lang="es-ES" sz="1200" b="1" dirty="0">
                <a:latin typeface="Graphik" panose="020B0503030202060203" pitchFamily="34" charset="0"/>
              </a:rPr>
              <a:t>Métricas</a:t>
            </a:r>
          </a:p>
          <a:p>
            <a:pPr algn="ctr">
              <a:lnSpc>
                <a:spcPts val="485"/>
              </a:lnSpc>
              <a:spcBef>
                <a:spcPts val="600"/>
              </a:spcBef>
            </a:pPr>
            <a:r>
              <a:rPr lang="es-ES" sz="1200" b="1" dirty="0">
                <a:latin typeface="Graphik" panose="020B0503030202060203" pitchFamily="34" charset="0"/>
              </a:rPr>
              <a:t>Informes</a:t>
            </a:r>
            <a:endParaRPr lang="en-GB" sz="1200" b="1" dirty="0">
              <a:latin typeface="Graphik" panose="020B0503030202060203" pitchFamily="34" charset="0"/>
            </a:endParaRPr>
          </a:p>
        </p:txBody>
      </p:sp>
      <p:pic>
        <p:nvPicPr>
          <p:cNvPr id="276" name="Picture 275">
            <a:extLst>
              <a:ext uri="{FF2B5EF4-FFF2-40B4-BE49-F238E27FC236}">
                <a16:creationId xmlns:a16="http://schemas.microsoft.com/office/drawing/2014/main" id="{9631265C-1E8C-4964-8630-77B6E685E4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715" y="2577227"/>
            <a:ext cx="1144533" cy="14306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7" name="TextBox 276">
            <a:extLst>
              <a:ext uri="{FF2B5EF4-FFF2-40B4-BE49-F238E27FC236}">
                <a16:creationId xmlns:a16="http://schemas.microsoft.com/office/drawing/2014/main" id="{3A3E0ABD-B639-4356-855B-99E088B3C540}"/>
              </a:ext>
            </a:extLst>
          </p:cNvPr>
          <p:cNvSpPr txBox="1"/>
          <p:nvPr/>
        </p:nvSpPr>
        <p:spPr>
          <a:xfrm>
            <a:off x="1293027" y="2924172"/>
            <a:ext cx="1814984" cy="216627"/>
          </a:xfrm>
          <a:prstGeom prst="rect">
            <a:avLst/>
          </a:prstGeom>
          <a:noFill/>
        </p:spPr>
        <p:txBody>
          <a:bodyPr wrap="square" lIns="0" tIns="0" rIns="0" bIns="31652" rtlCol="0">
            <a:spAutoFit/>
          </a:bodyPr>
          <a:lstStyle/>
          <a:p>
            <a:pPr algn="ctr" defTabSz="633078">
              <a:defRPr/>
            </a:pPr>
            <a:r>
              <a:rPr lang="es-E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raphik" panose="020B0503030202060203" pitchFamily="34" charset="0"/>
              </a:rPr>
              <a:t>MTI/MICROSTRATEGY</a:t>
            </a:r>
          </a:p>
        </p:txBody>
      </p: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74364341-612F-4FA2-8A37-389635FB0C29}"/>
              </a:ext>
            </a:extLst>
          </p:cNvPr>
          <p:cNvGrpSpPr/>
          <p:nvPr/>
        </p:nvGrpSpPr>
        <p:grpSpPr>
          <a:xfrm>
            <a:off x="8528844" y="201183"/>
            <a:ext cx="1711960" cy="1065496"/>
            <a:chOff x="1905158" y="202218"/>
            <a:chExt cx="1711960" cy="1065496"/>
          </a:xfrm>
        </p:grpSpPr>
        <p:pic>
          <p:nvPicPr>
            <p:cNvPr id="279" name="Graphic 278" descr="Users">
              <a:extLst>
                <a:ext uri="{FF2B5EF4-FFF2-40B4-BE49-F238E27FC236}">
                  <a16:creationId xmlns:a16="http://schemas.microsoft.com/office/drawing/2014/main" id="{09919720-C14B-42F0-83E3-E414190CBA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314131" y="353314"/>
              <a:ext cx="914400" cy="914400"/>
            </a:xfrm>
            <a:prstGeom prst="rect">
              <a:avLst/>
            </a:prstGeom>
          </p:spPr>
        </p:pic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E356C501-B865-4058-8ED8-7D10178992D0}"/>
                </a:ext>
              </a:extLst>
            </p:cNvPr>
            <p:cNvSpPr txBox="1"/>
            <p:nvPr/>
          </p:nvSpPr>
          <p:spPr>
            <a:xfrm>
              <a:off x="1905158" y="202218"/>
              <a:ext cx="1711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/>
                <a:t>Usuarios Finales</a:t>
              </a:r>
            </a:p>
          </p:txBody>
        </p:sp>
      </p:grpSp>
      <p:sp>
        <p:nvSpPr>
          <p:cNvPr id="283" name="Rectangle 282">
            <a:extLst>
              <a:ext uri="{FF2B5EF4-FFF2-40B4-BE49-F238E27FC236}">
                <a16:creationId xmlns:a16="http://schemas.microsoft.com/office/drawing/2014/main" id="{593DD553-9CDA-4B8D-A827-535B455D988D}"/>
              </a:ext>
            </a:extLst>
          </p:cNvPr>
          <p:cNvSpPr/>
          <p:nvPr/>
        </p:nvSpPr>
        <p:spPr>
          <a:xfrm>
            <a:off x="5921675" y="3128667"/>
            <a:ext cx="1022168" cy="50395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33078">
              <a:defRPr/>
            </a:pPr>
            <a:r>
              <a:rPr lang="es-ES" sz="1200" b="1" kern="0" dirty="0">
                <a:solidFill>
                  <a:prstClr val="black"/>
                </a:solidFill>
                <a:latin typeface="Graphik"/>
              </a:rPr>
              <a:t>CMDB</a:t>
            </a:r>
            <a:endParaRPr lang="en-GB" sz="1200" kern="0" dirty="0">
              <a:solidFill>
                <a:prstClr val="black"/>
              </a:solidFill>
              <a:latin typeface="Graphik"/>
            </a:endParaRPr>
          </a:p>
        </p:txBody>
      </p: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CF76BC8A-12A8-40FB-8F51-A031CB576DA0}"/>
              </a:ext>
            </a:extLst>
          </p:cNvPr>
          <p:cNvGrpSpPr/>
          <p:nvPr/>
        </p:nvGrpSpPr>
        <p:grpSpPr>
          <a:xfrm>
            <a:off x="2362899" y="241636"/>
            <a:ext cx="3187388" cy="1240035"/>
            <a:chOff x="1255798" y="27679"/>
            <a:chExt cx="3187388" cy="1240035"/>
          </a:xfrm>
        </p:grpSpPr>
        <p:pic>
          <p:nvPicPr>
            <p:cNvPr id="285" name="Graphic 284" descr="Users">
              <a:extLst>
                <a:ext uri="{FF2B5EF4-FFF2-40B4-BE49-F238E27FC236}">
                  <a16:creationId xmlns:a16="http://schemas.microsoft.com/office/drawing/2014/main" id="{9EC307BA-DD69-48C3-92F5-81BF75A9A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314131" y="353314"/>
              <a:ext cx="914400" cy="914400"/>
            </a:xfrm>
            <a:prstGeom prst="rect">
              <a:avLst/>
            </a:prstGeom>
          </p:spPr>
        </p:pic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CB1A5D86-2E1B-4F2A-A9B4-A3A348C07A57}"/>
                </a:ext>
              </a:extLst>
            </p:cNvPr>
            <p:cNvSpPr txBox="1"/>
            <p:nvPr/>
          </p:nvSpPr>
          <p:spPr>
            <a:xfrm>
              <a:off x="1255798" y="27679"/>
              <a:ext cx="31873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/>
                <a:t>Gestores del Servicio </a:t>
              </a:r>
            </a:p>
            <a:p>
              <a:pPr algn="ctr"/>
              <a:r>
                <a:rPr lang="es-ES" sz="1400" b="1" dirty="0"/>
                <a:t>y Profesionales TIC</a:t>
              </a:r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id="{7BE419D6-AD2C-48D2-AFFF-1C89EE25088B}"/>
              </a:ext>
            </a:extLst>
          </p:cNvPr>
          <p:cNvSpPr txBox="1"/>
          <p:nvPr/>
        </p:nvSpPr>
        <p:spPr>
          <a:xfrm>
            <a:off x="8121000" y="1833749"/>
            <a:ext cx="1152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s-ES" sz="1400" b="1" dirty="0"/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63B3CFEF-2625-49FE-B99D-140ADC52FA05}"/>
              </a:ext>
            </a:extLst>
          </p:cNvPr>
          <p:cNvSpPr txBox="1"/>
          <p:nvPr/>
        </p:nvSpPr>
        <p:spPr>
          <a:xfrm>
            <a:off x="4889892" y="1833749"/>
            <a:ext cx="1152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s-ES" sz="1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94C930-E320-4E69-AC9B-00366F7134B4}"/>
              </a:ext>
            </a:extLst>
          </p:cNvPr>
          <p:cNvSpPr txBox="1"/>
          <p:nvPr/>
        </p:nvSpPr>
        <p:spPr>
          <a:xfrm>
            <a:off x="4465693" y="1706551"/>
            <a:ext cx="2000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/>
              <a:t>WT / CMS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DF20AFDE-2456-4D27-903F-1189C50E99F6}"/>
              </a:ext>
            </a:extLst>
          </p:cNvPr>
          <p:cNvSpPr txBox="1"/>
          <p:nvPr/>
        </p:nvSpPr>
        <p:spPr>
          <a:xfrm rot="16200000">
            <a:off x="-583198" y="909345"/>
            <a:ext cx="215022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Acceso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4439D73-3BE4-4175-B321-FF6E07F97B1D}"/>
              </a:ext>
            </a:extLst>
          </p:cNvPr>
          <p:cNvSpPr/>
          <p:nvPr/>
        </p:nvSpPr>
        <p:spPr>
          <a:xfrm>
            <a:off x="676733" y="18900"/>
            <a:ext cx="11160000" cy="2150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B1715FFE-06D8-488D-9621-4FAF60C7CDD2}"/>
              </a:ext>
            </a:extLst>
          </p:cNvPr>
          <p:cNvSpPr txBox="1"/>
          <p:nvPr/>
        </p:nvSpPr>
        <p:spPr>
          <a:xfrm rot="16200000">
            <a:off x="-475607" y="2951973"/>
            <a:ext cx="19350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Almacenamiento</a:t>
            </a: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DCEA3412-5DB1-45BA-A2F7-ED36E775F03F}"/>
              </a:ext>
            </a:extLst>
          </p:cNvPr>
          <p:cNvSpPr txBox="1"/>
          <p:nvPr/>
        </p:nvSpPr>
        <p:spPr>
          <a:xfrm rot="16200000">
            <a:off x="-759010" y="5166820"/>
            <a:ext cx="250215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Gestión</a:t>
            </a:r>
          </a:p>
        </p:txBody>
      </p:sp>
      <p:sp>
        <p:nvSpPr>
          <p:cNvPr id="327" name="Rectangle 326">
            <a:extLst>
              <a:ext uri="{FF2B5EF4-FFF2-40B4-BE49-F238E27FC236}">
                <a16:creationId xmlns:a16="http://schemas.microsoft.com/office/drawing/2014/main" id="{CE1036AE-9FEC-4503-A1BB-DEA2CA912C0F}"/>
              </a:ext>
            </a:extLst>
          </p:cNvPr>
          <p:cNvSpPr/>
          <p:nvPr/>
        </p:nvSpPr>
        <p:spPr>
          <a:xfrm>
            <a:off x="676734" y="4097660"/>
            <a:ext cx="11160000" cy="24900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F4571B34-E446-4709-BBCA-0AE50E97AB06}"/>
              </a:ext>
            </a:extLst>
          </p:cNvPr>
          <p:cNvSpPr txBox="1"/>
          <p:nvPr/>
        </p:nvSpPr>
        <p:spPr>
          <a:xfrm>
            <a:off x="2382838" y="1833749"/>
            <a:ext cx="1152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s-ES" sz="1400" b="1" dirty="0"/>
          </a:p>
        </p:txBody>
      </p: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18D35114-17D2-495C-910F-295C7525C55D}"/>
              </a:ext>
            </a:extLst>
          </p:cNvPr>
          <p:cNvGrpSpPr/>
          <p:nvPr/>
        </p:nvGrpSpPr>
        <p:grpSpPr>
          <a:xfrm>
            <a:off x="2156561" y="5154357"/>
            <a:ext cx="3100937" cy="1175738"/>
            <a:chOff x="1255798" y="27679"/>
            <a:chExt cx="3187388" cy="1240035"/>
          </a:xfrm>
        </p:grpSpPr>
        <p:pic>
          <p:nvPicPr>
            <p:cNvPr id="335" name="Graphic 334" descr="Users">
              <a:extLst>
                <a:ext uri="{FF2B5EF4-FFF2-40B4-BE49-F238E27FC236}">
                  <a16:creationId xmlns:a16="http://schemas.microsoft.com/office/drawing/2014/main" id="{4FBFEA9C-3FA4-4851-9922-35E6AED1F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314131" y="353314"/>
              <a:ext cx="914400" cy="914400"/>
            </a:xfrm>
            <a:prstGeom prst="rect">
              <a:avLst/>
            </a:prstGeom>
          </p:spPr>
        </p:pic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05A6E77E-9463-494B-A5E2-425FB0A07231}"/>
                </a:ext>
              </a:extLst>
            </p:cNvPr>
            <p:cNvSpPr txBox="1"/>
            <p:nvPr/>
          </p:nvSpPr>
          <p:spPr>
            <a:xfrm>
              <a:off x="1255798" y="27679"/>
              <a:ext cx="3187388" cy="551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/>
                <a:t>Gestores del Servicio </a:t>
              </a:r>
            </a:p>
            <a:p>
              <a:pPr algn="ctr"/>
              <a:r>
                <a:rPr lang="es-ES" sz="1400" b="1" dirty="0"/>
                <a:t>y Profesionales TIC</a:t>
              </a: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3B564615-D7C0-4DFF-97C7-8B7DE18182EC}"/>
              </a:ext>
            </a:extLst>
          </p:cNvPr>
          <p:cNvGrpSpPr/>
          <p:nvPr/>
        </p:nvGrpSpPr>
        <p:grpSpPr>
          <a:xfrm>
            <a:off x="7541693" y="5253874"/>
            <a:ext cx="2831440" cy="1159257"/>
            <a:chOff x="1255798" y="27679"/>
            <a:chExt cx="3187388" cy="1240035"/>
          </a:xfrm>
        </p:grpSpPr>
        <p:pic>
          <p:nvPicPr>
            <p:cNvPr id="341" name="Graphic 340" descr="Users">
              <a:extLst>
                <a:ext uri="{FF2B5EF4-FFF2-40B4-BE49-F238E27FC236}">
                  <a16:creationId xmlns:a16="http://schemas.microsoft.com/office/drawing/2014/main" id="{ECC60EB6-13E7-46C8-A3FC-946706C88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314131" y="353314"/>
              <a:ext cx="914400" cy="914400"/>
            </a:xfrm>
            <a:prstGeom prst="rect">
              <a:avLst/>
            </a:prstGeom>
          </p:spPr>
        </p:pic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4B8A21EB-084C-4495-B959-E6154C2B0F97}"/>
                </a:ext>
              </a:extLst>
            </p:cNvPr>
            <p:cNvSpPr txBox="1"/>
            <p:nvPr/>
          </p:nvSpPr>
          <p:spPr>
            <a:xfrm>
              <a:off x="1255798" y="27679"/>
              <a:ext cx="3187388" cy="559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/>
                <a:t>Gestores del Servicio </a:t>
              </a:r>
            </a:p>
            <a:p>
              <a:pPr algn="ctr"/>
              <a:r>
                <a:rPr lang="es-ES" sz="1400" b="1" dirty="0"/>
                <a:t>CSU</a:t>
              </a:r>
            </a:p>
          </p:txBody>
        </p:sp>
      </p:grp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65CE5B89-32BC-4BDA-A089-CBE957AF5C39}"/>
              </a:ext>
            </a:extLst>
          </p:cNvPr>
          <p:cNvCxnSpPr>
            <a:cxnSpLocks/>
          </p:cNvCxnSpPr>
          <p:nvPr/>
        </p:nvCxnSpPr>
        <p:spPr>
          <a:xfrm>
            <a:off x="4335632" y="994975"/>
            <a:ext cx="1130262" cy="741072"/>
          </a:xfrm>
          <a:prstGeom prst="bentConnector2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Connector: Elbow 361">
            <a:extLst>
              <a:ext uri="{FF2B5EF4-FFF2-40B4-BE49-F238E27FC236}">
                <a16:creationId xmlns:a16="http://schemas.microsoft.com/office/drawing/2014/main" id="{5A7F1FF8-2315-4787-B435-D19E5DAFFBBB}"/>
              </a:ext>
            </a:extLst>
          </p:cNvPr>
          <p:cNvCxnSpPr>
            <a:cxnSpLocks/>
          </p:cNvCxnSpPr>
          <p:nvPr/>
        </p:nvCxnSpPr>
        <p:spPr>
          <a:xfrm rot="10800000" flipV="1">
            <a:off x="8703356" y="1123596"/>
            <a:ext cx="681469" cy="576000"/>
          </a:xfrm>
          <a:prstGeom prst="bentConnector3">
            <a:avLst>
              <a:gd name="adj1" fmla="val 99055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Connector: Elbow 362">
            <a:extLst>
              <a:ext uri="{FF2B5EF4-FFF2-40B4-BE49-F238E27FC236}">
                <a16:creationId xmlns:a16="http://schemas.microsoft.com/office/drawing/2014/main" id="{0EE04E33-B788-494A-9B51-2E9EBABEDC7E}"/>
              </a:ext>
            </a:extLst>
          </p:cNvPr>
          <p:cNvCxnSpPr>
            <a:cxnSpLocks/>
          </p:cNvCxnSpPr>
          <p:nvPr/>
        </p:nvCxnSpPr>
        <p:spPr>
          <a:xfrm rot="5400000">
            <a:off x="8080840" y="2102697"/>
            <a:ext cx="792000" cy="453692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Connector: Elbow 366">
            <a:extLst>
              <a:ext uri="{FF2B5EF4-FFF2-40B4-BE49-F238E27FC236}">
                <a16:creationId xmlns:a16="http://schemas.microsoft.com/office/drawing/2014/main" id="{446945B4-6D05-4A38-95A7-36D7A1E14A04}"/>
              </a:ext>
            </a:extLst>
          </p:cNvPr>
          <p:cNvCxnSpPr>
            <a:cxnSpLocks/>
            <a:stCxn id="2" idx="2"/>
            <a:endCxn id="262" idx="0"/>
          </p:cNvCxnSpPr>
          <p:nvPr/>
        </p:nvCxnSpPr>
        <p:spPr>
          <a:xfrm rot="16200000" flipH="1">
            <a:off x="6012475" y="1467747"/>
            <a:ext cx="785415" cy="1878576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BA97D841-045B-4501-86EF-3D9678B5A37D}"/>
              </a:ext>
            </a:extLst>
          </p:cNvPr>
          <p:cNvGrpSpPr/>
          <p:nvPr/>
        </p:nvGrpSpPr>
        <p:grpSpPr>
          <a:xfrm>
            <a:off x="6158100" y="202918"/>
            <a:ext cx="1711960" cy="888406"/>
            <a:chOff x="5168893" y="1093048"/>
            <a:chExt cx="1711960" cy="888406"/>
          </a:xfrm>
        </p:grpSpPr>
        <p:grpSp>
          <p:nvGrpSpPr>
            <p:cNvPr id="396" name="Group 395">
              <a:extLst>
                <a:ext uri="{FF2B5EF4-FFF2-40B4-BE49-F238E27FC236}">
                  <a16:creationId xmlns:a16="http://schemas.microsoft.com/office/drawing/2014/main" id="{771DF6CE-3A1A-4527-BA81-38248AE428A1}"/>
                </a:ext>
              </a:extLst>
            </p:cNvPr>
            <p:cNvGrpSpPr/>
            <p:nvPr/>
          </p:nvGrpSpPr>
          <p:grpSpPr>
            <a:xfrm>
              <a:off x="5452621" y="1305338"/>
              <a:ext cx="1138544" cy="676116"/>
              <a:chOff x="3965457" y="1868999"/>
              <a:chExt cx="1138544" cy="676116"/>
            </a:xfrm>
          </p:grpSpPr>
          <p:pic>
            <p:nvPicPr>
              <p:cNvPr id="399" name="Graphic 398" descr="Call center">
                <a:extLst>
                  <a:ext uri="{FF2B5EF4-FFF2-40B4-BE49-F238E27FC236}">
                    <a16:creationId xmlns:a16="http://schemas.microsoft.com/office/drawing/2014/main" id="{ED22A98B-B634-4533-9BB0-B08559D200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3965457" y="1868999"/>
                <a:ext cx="515655" cy="515655"/>
              </a:xfrm>
              <a:prstGeom prst="rect">
                <a:avLst/>
              </a:prstGeom>
            </p:spPr>
          </p:pic>
          <p:pic>
            <p:nvPicPr>
              <p:cNvPr id="400" name="Graphic 399" descr="Call center">
                <a:extLst>
                  <a:ext uri="{FF2B5EF4-FFF2-40B4-BE49-F238E27FC236}">
                    <a16:creationId xmlns:a16="http://schemas.microsoft.com/office/drawing/2014/main" id="{B274CACE-C83C-4C68-B72F-D89E0CADFC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4588346" y="1873232"/>
                <a:ext cx="515655" cy="515655"/>
              </a:xfrm>
              <a:prstGeom prst="rect">
                <a:avLst/>
              </a:prstGeom>
            </p:spPr>
          </p:pic>
          <p:sp>
            <p:nvSpPr>
              <p:cNvPr id="401" name="Oval 400">
                <a:extLst>
                  <a:ext uri="{FF2B5EF4-FFF2-40B4-BE49-F238E27FC236}">
                    <a16:creationId xmlns:a16="http://schemas.microsoft.com/office/drawing/2014/main" id="{6B65930A-EB08-4B96-A016-821FBB226613}"/>
                  </a:ext>
                </a:extLst>
              </p:cNvPr>
              <p:cNvSpPr/>
              <p:nvPr/>
            </p:nvSpPr>
            <p:spPr>
              <a:xfrm>
                <a:off x="4373033" y="2029460"/>
                <a:ext cx="330200" cy="3551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pic>
            <p:nvPicPr>
              <p:cNvPr id="404" name="Graphic 403" descr="Call center">
                <a:extLst>
                  <a:ext uri="{FF2B5EF4-FFF2-40B4-BE49-F238E27FC236}">
                    <a16:creationId xmlns:a16="http://schemas.microsoft.com/office/drawing/2014/main" id="{C7FAA23A-856E-431D-AC7D-60420C64A9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4272280" y="2029460"/>
                <a:ext cx="515655" cy="515655"/>
              </a:xfrm>
              <a:prstGeom prst="rect">
                <a:avLst/>
              </a:prstGeom>
            </p:spPr>
          </p:pic>
        </p:grpSp>
        <p:sp>
          <p:nvSpPr>
            <p:cNvPr id="397" name="TextBox 396">
              <a:extLst>
                <a:ext uri="{FF2B5EF4-FFF2-40B4-BE49-F238E27FC236}">
                  <a16:creationId xmlns:a16="http://schemas.microsoft.com/office/drawing/2014/main" id="{53CE3088-0E54-43B3-A208-BC4078467923}"/>
                </a:ext>
              </a:extLst>
            </p:cNvPr>
            <p:cNvSpPr txBox="1"/>
            <p:nvPr/>
          </p:nvSpPr>
          <p:spPr>
            <a:xfrm>
              <a:off x="5168893" y="1093048"/>
              <a:ext cx="1711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/>
                <a:t>CSU</a:t>
              </a:r>
            </a:p>
          </p:txBody>
        </p:sp>
      </p:grpSp>
      <p:sp>
        <p:nvSpPr>
          <p:cNvPr id="421" name="TextBox 420">
            <a:extLst>
              <a:ext uri="{FF2B5EF4-FFF2-40B4-BE49-F238E27FC236}">
                <a16:creationId xmlns:a16="http://schemas.microsoft.com/office/drawing/2014/main" id="{1D2DDF5E-98B7-4172-A902-80AD79D2C3BB}"/>
              </a:ext>
            </a:extLst>
          </p:cNvPr>
          <p:cNvSpPr txBox="1"/>
          <p:nvPr/>
        </p:nvSpPr>
        <p:spPr>
          <a:xfrm>
            <a:off x="6452584" y="1833749"/>
            <a:ext cx="1152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s-ES" sz="1400" b="1" dirty="0"/>
          </a:p>
        </p:txBody>
      </p:sp>
      <p:sp>
        <p:nvSpPr>
          <p:cNvPr id="422" name="TextBox 421">
            <a:extLst>
              <a:ext uri="{FF2B5EF4-FFF2-40B4-BE49-F238E27FC236}">
                <a16:creationId xmlns:a16="http://schemas.microsoft.com/office/drawing/2014/main" id="{8495FB9A-FF22-4FF3-AFF2-15C4582C80A8}"/>
              </a:ext>
            </a:extLst>
          </p:cNvPr>
          <p:cNvSpPr txBox="1"/>
          <p:nvPr/>
        </p:nvSpPr>
        <p:spPr>
          <a:xfrm>
            <a:off x="6028384" y="1706551"/>
            <a:ext cx="2000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/>
              <a:t>DAFA</a:t>
            </a:r>
          </a:p>
        </p:txBody>
      </p:sp>
      <p:sp>
        <p:nvSpPr>
          <p:cNvPr id="317" name="Rectangle 316">
            <a:extLst>
              <a:ext uri="{FF2B5EF4-FFF2-40B4-BE49-F238E27FC236}">
                <a16:creationId xmlns:a16="http://schemas.microsoft.com/office/drawing/2014/main" id="{B02F367D-03F1-476F-B490-C87DBC9B1B01}"/>
              </a:ext>
            </a:extLst>
          </p:cNvPr>
          <p:cNvSpPr/>
          <p:nvPr/>
        </p:nvSpPr>
        <p:spPr>
          <a:xfrm>
            <a:off x="676734" y="2169119"/>
            <a:ext cx="11160000" cy="19350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23" name="Connector: Elbow 422">
            <a:extLst>
              <a:ext uri="{FF2B5EF4-FFF2-40B4-BE49-F238E27FC236}">
                <a16:creationId xmlns:a16="http://schemas.microsoft.com/office/drawing/2014/main" id="{CC676C1C-2638-451F-A2AA-21DE6EB6119B}"/>
              </a:ext>
            </a:extLst>
          </p:cNvPr>
          <p:cNvCxnSpPr>
            <a:cxnSpLocks/>
          </p:cNvCxnSpPr>
          <p:nvPr/>
        </p:nvCxnSpPr>
        <p:spPr>
          <a:xfrm rot="16200000" flipH="1">
            <a:off x="6772479" y="1377565"/>
            <a:ext cx="468000" cy="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or: Elbow 424">
            <a:extLst>
              <a:ext uri="{FF2B5EF4-FFF2-40B4-BE49-F238E27FC236}">
                <a16:creationId xmlns:a16="http://schemas.microsoft.com/office/drawing/2014/main" id="{E8C6314B-1393-48AC-91B7-ADA33E4617D9}"/>
              </a:ext>
            </a:extLst>
          </p:cNvPr>
          <p:cNvCxnSpPr>
            <a:cxnSpLocks/>
          </p:cNvCxnSpPr>
          <p:nvPr/>
        </p:nvCxnSpPr>
        <p:spPr>
          <a:xfrm rot="16200000" flipH="1">
            <a:off x="7007203" y="2038617"/>
            <a:ext cx="801556" cy="694361"/>
          </a:xfrm>
          <a:prstGeom prst="bentConnector3">
            <a:avLst>
              <a:gd name="adj1" fmla="val 40715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9" name="Picture 248">
            <a:extLst>
              <a:ext uri="{FF2B5EF4-FFF2-40B4-BE49-F238E27FC236}">
                <a16:creationId xmlns:a16="http://schemas.microsoft.com/office/drawing/2014/main" id="{FCD97965-F9DC-43D1-884F-663C34C1FD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91" y="2539854"/>
            <a:ext cx="1366753" cy="220445"/>
          </a:xfrm>
          <a:prstGeom prst="rect">
            <a:avLst/>
          </a:prstGeom>
        </p:spPr>
      </p:pic>
      <p:cxnSp>
        <p:nvCxnSpPr>
          <p:cNvPr id="450" name="Connector: Elbow 449">
            <a:extLst>
              <a:ext uri="{FF2B5EF4-FFF2-40B4-BE49-F238E27FC236}">
                <a16:creationId xmlns:a16="http://schemas.microsoft.com/office/drawing/2014/main" id="{2F7EE703-DADC-4AE8-92E1-BAD8FDD16CAC}"/>
              </a:ext>
            </a:extLst>
          </p:cNvPr>
          <p:cNvCxnSpPr>
            <a:cxnSpLocks/>
            <a:endCxn id="274" idx="2"/>
          </p:cNvCxnSpPr>
          <p:nvPr/>
        </p:nvCxnSpPr>
        <p:spPr>
          <a:xfrm rot="5400000" flipH="1" flipV="1">
            <a:off x="1921010" y="3998133"/>
            <a:ext cx="535162" cy="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ctor: Elbow 450">
            <a:extLst>
              <a:ext uri="{FF2B5EF4-FFF2-40B4-BE49-F238E27FC236}">
                <a16:creationId xmlns:a16="http://schemas.microsoft.com/office/drawing/2014/main" id="{A65899D9-31A9-479A-8820-83DA66A4898C}"/>
              </a:ext>
            </a:extLst>
          </p:cNvPr>
          <p:cNvCxnSpPr>
            <a:cxnSpLocks/>
            <a:endCxn id="266" idx="2"/>
          </p:cNvCxnSpPr>
          <p:nvPr/>
        </p:nvCxnSpPr>
        <p:spPr>
          <a:xfrm rot="5400000" flipH="1" flipV="1">
            <a:off x="4201860" y="3994959"/>
            <a:ext cx="528812" cy="0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Connector: Elbow 457">
            <a:extLst>
              <a:ext uri="{FF2B5EF4-FFF2-40B4-BE49-F238E27FC236}">
                <a16:creationId xmlns:a16="http://schemas.microsoft.com/office/drawing/2014/main" id="{3E167229-BA6B-40CE-89C7-3BAD94C7E65D}"/>
              </a:ext>
            </a:extLst>
          </p:cNvPr>
          <p:cNvCxnSpPr>
            <a:cxnSpLocks/>
          </p:cNvCxnSpPr>
          <p:nvPr/>
        </p:nvCxnSpPr>
        <p:spPr>
          <a:xfrm rot="5400000">
            <a:off x="6931245" y="4055861"/>
            <a:ext cx="547860" cy="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onnector: Elbow 467">
            <a:extLst>
              <a:ext uri="{FF2B5EF4-FFF2-40B4-BE49-F238E27FC236}">
                <a16:creationId xmlns:a16="http://schemas.microsoft.com/office/drawing/2014/main" id="{6D07FC17-7F48-40EA-895A-9BCF445C7EF3}"/>
              </a:ext>
            </a:extLst>
          </p:cNvPr>
          <p:cNvCxnSpPr>
            <a:cxnSpLocks/>
            <a:endCxn id="95" idx="2"/>
          </p:cNvCxnSpPr>
          <p:nvPr/>
        </p:nvCxnSpPr>
        <p:spPr>
          <a:xfrm rot="10800000">
            <a:off x="2183634" y="4619958"/>
            <a:ext cx="3439859" cy="31504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nector: Elbow 470">
            <a:extLst>
              <a:ext uri="{FF2B5EF4-FFF2-40B4-BE49-F238E27FC236}">
                <a16:creationId xmlns:a16="http://schemas.microsoft.com/office/drawing/2014/main" id="{C8CDC0AE-BFF0-44F9-B425-1F2D81685ADA}"/>
              </a:ext>
            </a:extLst>
          </p:cNvPr>
          <p:cNvCxnSpPr>
            <a:cxnSpLocks/>
          </p:cNvCxnSpPr>
          <p:nvPr/>
        </p:nvCxnSpPr>
        <p:spPr>
          <a:xfrm rot="10800000">
            <a:off x="4430074" y="4610775"/>
            <a:ext cx="1186773" cy="309596"/>
          </a:xfrm>
          <a:prstGeom prst="bentConnector2">
            <a:avLst/>
          </a:prstGeom>
          <a:ln>
            <a:solidFill>
              <a:srgbClr val="00B0F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23033279-D012-472F-A21A-CC0B56FA73F8}"/>
              </a:ext>
            </a:extLst>
          </p:cNvPr>
          <p:cNvSpPr txBox="1"/>
          <p:nvPr/>
        </p:nvSpPr>
        <p:spPr>
          <a:xfrm>
            <a:off x="5781983" y="4329791"/>
            <a:ext cx="2958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/>
              <a:t>WT / CMS / ITSM CA-SDM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968A06E8-3B70-4509-972C-F2EC2010C6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806" y="4428380"/>
            <a:ext cx="1144533" cy="14306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DA7D2C96-6DA6-442A-9004-F11BA7076EC6}"/>
              </a:ext>
            </a:extLst>
          </p:cNvPr>
          <p:cNvSpPr txBox="1"/>
          <p:nvPr/>
        </p:nvSpPr>
        <p:spPr>
          <a:xfrm>
            <a:off x="1183432" y="4312181"/>
            <a:ext cx="2000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/>
              <a:t>MTI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C203FDC-EC52-4C49-9C04-72BED0DE57E7}"/>
              </a:ext>
            </a:extLst>
          </p:cNvPr>
          <p:cNvCxnSpPr>
            <a:cxnSpLocks/>
            <a:stCxn id="283" idx="3"/>
            <a:endCxn id="271" idx="1"/>
          </p:cNvCxnSpPr>
          <p:nvPr/>
        </p:nvCxnSpPr>
        <p:spPr>
          <a:xfrm>
            <a:off x="6943842" y="3380644"/>
            <a:ext cx="237786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49A7D71D-AA0D-4140-8E6A-7C97251E3B54}"/>
              </a:ext>
            </a:extLst>
          </p:cNvPr>
          <p:cNvSpPr txBox="1"/>
          <p:nvPr/>
        </p:nvSpPr>
        <p:spPr>
          <a:xfrm>
            <a:off x="5487232" y="5688697"/>
            <a:ext cx="2000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61" indent="-171461" defTabSz="633078">
              <a:buFont typeface="Arial" panose="020B0604020202020204" pitchFamily="34" charset="0"/>
              <a:buChar char="•"/>
              <a:defRPr/>
            </a:pPr>
            <a:r>
              <a:rPr lang="es-ES" sz="1400" b="1" kern="0" dirty="0">
                <a:solidFill>
                  <a:prstClr val="black"/>
                </a:solidFill>
              </a:rPr>
              <a:t>Revisión</a:t>
            </a:r>
          </a:p>
          <a:p>
            <a:pPr marL="171461" indent="-171461" defTabSz="633078">
              <a:buFont typeface="Arial" panose="020B0604020202020204" pitchFamily="34" charset="0"/>
              <a:buChar char="•"/>
              <a:defRPr/>
            </a:pPr>
            <a:r>
              <a:rPr lang="es-ES" sz="1400" b="1" kern="0" dirty="0">
                <a:solidFill>
                  <a:prstClr val="black"/>
                </a:solidFill>
              </a:rPr>
              <a:t>Aprobación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C043420-C772-4E9F-A26E-0128F192739D}"/>
              </a:ext>
            </a:extLst>
          </p:cNvPr>
          <p:cNvSpPr txBox="1"/>
          <p:nvPr/>
        </p:nvSpPr>
        <p:spPr>
          <a:xfrm>
            <a:off x="5459011" y="5526505"/>
            <a:ext cx="1600688" cy="216627"/>
          </a:xfrm>
          <a:prstGeom prst="rect">
            <a:avLst/>
          </a:prstGeom>
          <a:noFill/>
        </p:spPr>
        <p:txBody>
          <a:bodyPr wrap="square" lIns="0" tIns="0" rIns="0" bIns="31652" rtlCol="0">
            <a:spAutoFit/>
          </a:bodyPr>
          <a:lstStyle/>
          <a:p>
            <a:pPr algn="ctr" defTabSz="633078">
              <a:defRPr/>
            </a:pPr>
            <a:r>
              <a:rPr lang="es-E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raphik" panose="020B0503030202060203" pitchFamily="34" charset="0"/>
              </a:rPr>
              <a:t>CONFLUENCE</a:t>
            </a:r>
          </a:p>
        </p:txBody>
      </p: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497AD397-A113-4CCD-A9BC-5C03FC490774}"/>
              </a:ext>
            </a:extLst>
          </p:cNvPr>
          <p:cNvCxnSpPr>
            <a:cxnSpLocks/>
            <a:stCxn id="88" idx="0"/>
            <a:endCxn id="122" idx="2"/>
          </p:cNvCxnSpPr>
          <p:nvPr/>
        </p:nvCxnSpPr>
        <p:spPr>
          <a:xfrm rot="16200000" flipV="1">
            <a:off x="6181673" y="5324511"/>
            <a:ext cx="154403" cy="4281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D1FC1BA9-B121-4C9B-AFDF-0CD1E0CA08CC}"/>
              </a:ext>
            </a:extLst>
          </p:cNvPr>
          <p:cNvSpPr txBox="1"/>
          <p:nvPr/>
        </p:nvSpPr>
        <p:spPr>
          <a:xfrm>
            <a:off x="5684168" y="4941673"/>
            <a:ext cx="114512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633078">
              <a:defRPr/>
            </a:pPr>
            <a:r>
              <a:rPr lang="es-ES" sz="1400" b="1" dirty="0"/>
              <a:t>Publicación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F08B022-5C18-4CE9-BCCA-33D82B54E708}"/>
              </a:ext>
            </a:extLst>
          </p:cNvPr>
          <p:cNvCxnSpPr>
            <a:cxnSpLocks/>
          </p:cNvCxnSpPr>
          <p:nvPr/>
        </p:nvCxnSpPr>
        <p:spPr>
          <a:xfrm flipV="1">
            <a:off x="4075788" y="5890865"/>
            <a:ext cx="1155869" cy="5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050ADA56-D5D8-48C8-B64D-441E34FAEB62}"/>
              </a:ext>
            </a:extLst>
          </p:cNvPr>
          <p:cNvCxnSpPr>
            <a:cxnSpLocks/>
          </p:cNvCxnSpPr>
          <p:nvPr/>
        </p:nvCxnSpPr>
        <p:spPr>
          <a:xfrm flipH="1">
            <a:off x="7285670" y="5890865"/>
            <a:ext cx="119474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Elbow 90">
            <a:extLst>
              <a:ext uri="{FF2B5EF4-FFF2-40B4-BE49-F238E27FC236}">
                <a16:creationId xmlns:a16="http://schemas.microsoft.com/office/drawing/2014/main" id="{4653A9E5-CC21-4E6D-A431-64268ACA2B2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990647" y="1210559"/>
            <a:ext cx="1656000" cy="1283825"/>
          </a:xfrm>
          <a:prstGeom prst="bentConnector2">
            <a:avLst/>
          </a:pr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3EAAEB00-761A-46C1-B872-D595CFCFAEB1}"/>
              </a:ext>
            </a:extLst>
          </p:cNvPr>
          <p:cNvSpPr/>
          <p:nvPr/>
        </p:nvSpPr>
        <p:spPr>
          <a:xfrm>
            <a:off x="9342640" y="2804597"/>
            <a:ext cx="2000401" cy="924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33078">
              <a:defRPr/>
            </a:pPr>
            <a:endParaRPr lang="en-GB" sz="1108" kern="0" dirty="0">
              <a:solidFill>
                <a:prstClr val="black"/>
              </a:solidFill>
              <a:latin typeface="Graphik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3712E0A-31DC-4F9C-9CCE-4D907233CBFC}"/>
              </a:ext>
            </a:extLst>
          </p:cNvPr>
          <p:cNvSpPr txBox="1"/>
          <p:nvPr/>
        </p:nvSpPr>
        <p:spPr>
          <a:xfrm>
            <a:off x="9472918" y="2896490"/>
            <a:ext cx="1600688" cy="216627"/>
          </a:xfrm>
          <a:prstGeom prst="rect">
            <a:avLst/>
          </a:prstGeom>
          <a:noFill/>
        </p:spPr>
        <p:txBody>
          <a:bodyPr wrap="square" lIns="0" tIns="0" rIns="0" bIns="31652" rtlCol="0">
            <a:spAutoFit/>
          </a:bodyPr>
          <a:lstStyle/>
          <a:p>
            <a:pPr algn="ctr" defTabSz="633078">
              <a:defRPr/>
            </a:pPr>
            <a:r>
              <a:rPr lang="es-E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raphik" panose="020B0503030202060203" pitchFamily="34" charset="0"/>
              </a:rPr>
              <a:t>DRUPAL</a:t>
            </a:r>
          </a:p>
        </p:txBody>
      </p:sp>
      <p:pic>
        <p:nvPicPr>
          <p:cNvPr id="106" name="Picture 105">
            <a:extLst>
              <a:ext uri="{FF2B5EF4-FFF2-40B4-BE49-F238E27FC236}">
                <a16:creationId xmlns:a16="http://schemas.microsoft.com/office/drawing/2014/main" id="{E4052976-E701-48FD-BB98-AD005D016A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06606" y="2522390"/>
            <a:ext cx="928776" cy="222813"/>
          </a:xfrm>
          <a:prstGeom prst="rect">
            <a:avLst/>
          </a:prstGeom>
        </p:spPr>
      </p:pic>
      <p:sp>
        <p:nvSpPr>
          <p:cNvPr id="107" name="Rectangle 106">
            <a:extLst>
              <a:ext uri="{FF2B5EF4-FFF2-40B4-BE49-F238E27FC236}">
                <a16:creationId xmlns:a16="http://schemas.microsoft.com/office/drawing/2014/main" id="{B12D981C-73DA-471E-998D-EC92C2BBCAAC}"/>
              </a:ext>
            </a:extLst>
          </p:cNvPr>
          <p:cNvSpPr/>
          <p:nvPr/>
        </p:nvSpPr>
        <p:spPr>
          <a:xfrm>
            <a:off x="9540660" y="3101801"/>
            <a:ext cx="1620528" cy="50395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BA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33078">
              <a:defRPr/>
            </a:pPr>
            <a:r>
              <a:rPr lang="es-ES" sz="1200" b="1" kern="0" dirty="0">
                <a:solidFill>
                  <a:prstClr val="black"/>
                </a:solidFill>
                <a:latin typeface="Graphik"/>
              </a:rPr>
              <a:t>Gestor de Contenidos</a:t>
            </a:r>
          </a:p>
        </p:txBody>
      </p:sp>
      <p:cxnSp>
        <p:nvCxnSpPr>
          <p:cNvPr id="117" name="Connector: Elbow 116">
            <a:extLst>
              <a:ext uri="{FF2B5EF4-FFF2-40B4-BE49-F238E27FC236}">
                <a16:creationId xmlns:a16="http://schemas.microsoft.com/office/drawing/2014/main" id="{0D7B1C41-FE84-4B7C-9517-F2BDB76C3A8D}"/>
              </a:ext>
            </a:extLst>
          </p:cNvPr>
          <p:cNvCxnSpPr>
            <a:cxnSpLocks/>
          </p:cNvCxnSpPr>
          <p:nvPr/>
        </p:nvCxnSpPr>
        <p:spPr>
          <a:xfrm>
            <a:off x="9438561" y="1117372"/>
            <a:ext cx="864000" cy="1548000"/>
          </a:xfrm>
          <a:prstGeom prst="bentConnector3">
            <a:avLst>
              <a:gd name="adj1" fmla="val 100140"/>
            </a:avLst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or: Elbow 136">
            <a:extLst>
              <a:ext uri="{FF2B5EF4-FFF2-40B4-BE49-F238E27FC236}">
                <a16:creationId xmlns:a16="http://schemas.microsoft.com/office/drawing/2014/main" id="{0EFC35D6-1A33-40F1-B2C8-0F3E222417B3}"/>
              </a:ext>
            </a:extLst>
          </p:cNvPr>
          <p:cNvCxnSpPr>
            <a:cxnSpLocks/>
            <a:stCxn id="93" idx="2"/>
            <a:endCxn id="122" idx="0"/>
          </p:cNvCxnSpPr>
          <p:nvPr/>
        </p:nvCxnSpPr>
        <p:spPr>
          <a:xfrm rot="5400000">
            <a:off x="6606922" y="4287380"/>
            <a:ext cx="304105" cy="1004481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>
            <a:extLst>
              <a:ext uri="{FF2B5EF4-FFF2-40B4-BE49-F238E27FC236}">
                <a16:creationId xmlns:a16="http://schemas.microsoft.com/office/drawing/2014/main" id="{1A9A32C6-C6F7-4F9B-90A5-CAE154690D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8786" y="4419884"/>
            <a:ext cx="1781175" cy="2000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A1B0844-DAE8-4F4D-96C5-8E1381DBD9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73288" y="2513002"/>
            <a:ext cx="1781175" cy="200025"/>
          </a:xfrm>
          <a:prstGeom prst="rect">
            <a:avLst/>
          </a:prstGeom>
        </p:spPr>
      </p:pic>
      <p:cxnSp>
        <p:nvCxnSpPr>
          <p:cNvPr id="381" name="Connector: Elbow 380">
            <a:extLst>
              <a:ext uri="{FF2B5EF4-FFF2-40B4-BE49-F238E27FC236}">
                <a16:creationId xmlns:a16="http://schemas.microsoft.com/office/drawing/2014/main" id="{83D3E89D-E1C1-4F9F-AA42-34FF0C1C4853}"/>
              </a:ext>
            </a:extLst>
          </p:cNvPr>
          <p:cNvCxnSpPr>
            <a:cxnSpLocks/>
          </p:cNvCxnSpPr>
          <p:nvPr/>
        </p:nvCxnSpPr>
        <p:spPr>
          <a:xfrm rot="16200000" flipV="1">
            <a:off x="3435662" y="1773743"/>
            <a:ext cx="1440000" cy="612000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105">
            <a:extLst>
              <a:ext uri="{FF2B5EF4-FFF2-40B4-BE49-F238E27FC236}">
                <a16:creationId xmlns:a16="http://schemas.microsoft.com/office/drawing/2014/main" id="{2527F84D-6ABE-71DA-4BBB-5C3341A774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62348" y="1719978"/>
            <a:ext cx="928776" cy="222813"/>
          </a:xfrm>
          <a:prstGeom prst="rect">
            <a:avLst/>
          </a:prstGeom>
        </p:spPr>
      </p:pic>
      <p:sp>
        <p:nvSpPr>
          <p:cNvPr id="5" name="TextBox 421">
            <a:extLst>
              <a:ext uri="{FF2B5EF4-FFF2-40B4-BE49-F238E27FC236}">
                <a16:creationId xmlns:a16="http://schemas.microsoft.com/office/drawing/2014/main" id="{D388179A-88B9-1C6E-C964-0BB7CC3B682F}"/>
              </a:ext>
            </a:extLst>
          </p:cNvPr>
          <p:cNvSpPr txBox="1"/>
          <p:nvPr/>
        </p:nvSpPr>
        <p:spPr>
          <a:xfrm>
            <a:off x="7338675" y="1679819"/>
            <a:ext cx="2000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/>
              <a:t>Área personal</a:t>
            </a:r>
          </a:p>
        </p:txBody>
      </p:sp>
    </p:spTree>
    <p:extLst>
      <p:ext uri="{BB962C8B-B14F-4D97-AF65-F5344CB8AC3E}">
        <p14:creationId xmlns:p14="http://schemas.microsoft.com/office/powerpoint/2010/main" val="2551186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ecialty Slides">
  <a:themeElements>
    <a:clrScheme name="Accenture MasterBrand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7E00FF"/>
      </a:accent1>
      <a:accent2>
        <a:srgbClr val="FF0000"/>
      </a:accent2>
      <a:accent3>
        <a:srgbClr val="2800FF"/>
      </a:accent3>
      <a:accent4>
        <a:srgbClr val="00BAFF"/>
      </a:accent4>
      <a:accent5>
        <a:srgbClr val="00FF7D"/>
      </a:accent5>
      <a:accent6>
        <a:srgbClr val="FFEA00"/>
      </a:accent6>
      <a:hlink>
        <a:srgbClr val="2800FF"/>
      </a:hlink>
      <a:folHlink>
        <a:srgbClr val="7E00FF"/>
      </a:folHlink>
    </a:clrScheme>
    <a:fontScheme name="Accenture_Graphik">
      <a:majorFont>
        <a:latin typeface="Graphik"/>
        <a:ea typeface=""/>
        <a:cs typeface=""/>
      </a:majorFont>
      <a:minorFont>
        <a:latin typeface="Graphi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0" tIns="0" rIns="0" bIns="45720" rtlCol="0">
        <a:spAutoFit/>
      </a:bodyPr>
      <a:lstStyle>
        <a:defPPr>
          <a:defRPr sz="1600" dirty="0" smtClean="0"/>
        </a:defPPr>
      </a:lstStyle>
    </a:txDef>
  </a:objectDefaults>
  <a:extraClrSchemeLst/>
  <a:custClrLst>
    <a:custClr name="Strategy-Orange">
      <a:srgbClr val="FF9128"/>
    </a:custClr>
    <a:custClr name="Strategy-Carmine">
      <a:srgbClr val="BD001D"/>
    </a:custClr>
    <a:custClr name="Consulting-Light Aqua">
      <a:srgbClr val="00F3FF"/>
    </a:custClr>
    <a:custClr name="Consulting-Dark Violet">
      <a:srgbClr val="7500C0"/>
    </a:custClr>
    <a:custClr name="Digital-Lime">
      <a:srgbClr val="00FF00"/>
    </a:custClr>
    <a:custClr name="Digital-Sunglow">
      <a:srgbClr val="FFD42E"/>
    </a:custClr>
    <a:custClr name="Technology-Aqua">
      <a:srgbClr val="00F3FF"/>
    </a:custClr>
    <a:custClr name="Technology-Lime">
      <a:srgbClr val="00FF00"/>
    </a:custClr>
    <a:custClr name="Operations-Aqua">
      <a:srgbClr val="00F3FF"/>
    </a:custClr>
    <a:custClr name="Operations-Navy Blue">
      <a:srgbClr val="004DFF"/>
    </a:custClr>
    <a:custClr name="Strategy-Orange Red">
      <a:srgbClr val="FF3C0F"/>
    </a:custClr>
    <a:custClr name="Strategy-Dark Carmine">
      <a:srgbClr val="920026"/>
    </a:custClr>
    <a:custClr name="Consulting-Electric Purple">
      <a:srgbClr val="A100FF"/>
    </a:custClr>
    <a:custClr name="Consulting-Indigo">
      <a:srgbClr val="5F0095"/>
    </a:custClr>
    <a:custClr name="Digital-Yellow">
      <a:srgbClr val="FFFF00"/>
    </a:custClr>
    <a:custClr name="Digital-Selective Yellow">
      <a:srgbClr val="FFB600"/>
    </a:custClr>
    <a:custClr name="Technology-Spring Green">
      <a:srgbClr val="00FF7D"/>
    </a:custClr>
    <a:custClr name="Technology-Dark Lime">
      <a:srgbClr val="00D700"/>
    </a:custClr>
    <a:custClr name="Operations-Deep Sky Blue">
      <a:srgbClr val="00BAFF"/>
    </a:custClr>
    <a:custClr name="Operations-Blue">
      <a:srgbClr val="2800FF"/>
    </a:custClr>
    <a:custClr name="Strategy-Red">
      <a:srgbClr val="FF0000"/>
    </a:custClr>
    <a:custClr name="Strategy-Burgundy">
      <a:srgbClr val="710012"/>
    </a:custClr>
    <a:custClr name="Consulting-Electric Indigo">
      <a:srgbClr val="7E00FF"/>
    </a:custClr>
    <a:custClr name="Consulting-Dark Indigo">
      <a:srgbClr val="380089"/>
    </a:custClr>
    <a:custClr name="Digital-Golden Yellow">
      <a:srgbClr val="FFEA00"/>
    </a:custClr>
    <a:custClr name="Digital-Dark Orange">
      <a:srgbClr val="FF9500"/>
    </a:custClr>
    <a:custClr name="Technology-Spring Bud">
      <a:srgbClr val="B9FF00"/>
    </a:custClr>
    <a:custClr name="Technology-British Racing Green">
      <a:srgbClr val="00530A"/>
    </a:custClr>
    <a:custClr name="Operations-Dodger Blue">
      <a:srgbClr val="008EFF"/>
    </a:custClr>
    <a:custClr name="Operations-Dark Blue">
      <a:srgbClr val="000088"/>
    </a:custClr>
  </a:custClrLst>
  <a:extLst>
    <a:ext uri="{05A4C25C-085E-4340-85A3-A5531E510DB2}">
      <thm15:themeFamily xmlns:thm15="http://schemas.microsoft.com/office/thememl/2012/main" name="Presentation2" id="{1E38D599-50EE-4A36-8E46-59A108016C04}" vid="{44941F33-BA1A-4951-9E1B-E0907A4FB6C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C1F8674E9E6D4EB5E495948BED31CF" ma:contentTypeVersion="4" ma:contentTypeDescription="Create a new document." ma:contentTypeScope="" ma:versionID="b48a9b765391327727b400174cb02d29">
  <xsd:schema xmlns:xsd="http://www.w3.org/2001/XMLSchema" xmlns:xs="http://www.w3.org/2001/XMLSchema" xmlns:p="http://schemas.microsoft.com/office/2006/metadata/properties" xmlns:ns2="e795290d-4400-47b4-9b2f-ed4e9b575b2d" targetNamespace="http://schemas.microsoft.com/office/2006/metadata/properties" ma:root="true" ma:fieldsID="f8b458458a28903f2c3e239eb958af81" ns2:_="">
    <xsd:import namespace="e795290d-4400-47b4-9b2f-ed4e9b575b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5290d-4400-47b4-9b2f-ed4e9b575b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5EE3A3-CA30-41F7-8FD3-2B26264A43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95290d-4400-47b4-9b2f-ed4e9b575b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51E2A7-2928-4F3D-A7CF-39FBA0DDBD01}">
  <ds:schemaRefs>
    <ds:schemaRef ds:uri="e795290d-4400-47b4-9b2f-ed4e9b575b2d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FEAD3CB-598D-4E95-81FC-96C8B1B10A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21380</TotalTime>
  <Words>64</Words>
  <Application>Microsoft Office PowerPoint</Application>
  <PresentationFormat>Panorámica</PresentationFormat>
  <Paragraphs>30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Graphik</vt:lpstr>
      <vt:lpstr>Graphik Black</vt:lpstr>
      <vt:lpstr>Office Theme</vt:lpstr>
      <vt:lpstr>Specialty Slides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 Arco, Javier</dc:creator>
  <cp:lastModifiedBy>Lucía Acosta Cabanillas</cp:lastModifiedBy>
  <cp:revision>211</cp:revision>
  <dcterms:created xsi:type="dcterms:W3CDTF">2018-11-07T19:10:18Z</dcterms:created>
  <dcterms:modified xsi:type="dcterms:W3CDTF">2023-08-18T11:53:39Z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0x01010071C1F8674E9E6D4EB5E495948BED31CF</vt:lpwstr>
  </property>
  <property fmtid="{D5CDD505-2E9C-101B-9397-08002B2CF9AE}" pid="3" name="AuthorIds_UIVersion_169472">
    <vt:lpwstr>20</vt:lpwstr>
  </property>
  <property fmtid="{D5CDD505-2E9C-101B-9397-08002B2CF9AE}" pid="4" name="AuthorIds_UIVersion_172544">
    <vt:lpwstr>14</vt:lpwstr>
  </property>
  <property fmtid="{D5CDD505-2E9C-101B-9397-08002B2CF9AE}" pid="5" name="AuthorIds_UIVersion_173568">
    <vt:lpwstr>20</vt:lpwstr>
  </property>
</Properties>
</file>