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handoutMasterIdLst>
    <p:handoutMasterId r:id="rId22"/>
  </p:handoutMasterIdLst>
  <p:sldIdLst>
    <p:sldId id="257" r:id="rId5"/>
    <p:sldId id="272" r:id="rId6"/>
    <p:sldId id="274" r:id="rId7"/>
    <p:sldId id="273" r:id="rId8"/>
    <p:sldId id="275" r:id="rId9"/>
    <p:sldId id="276" r:id="rId10"/>
    <p:sldId id="277" r:id="rId11"/>
    <p:sldId id="278" r:id="rId12"/>
    <p:sldId id="279" r:id="rId13"/>
    <p:sldId id="280" r:id="rId14"/>
    <p:sldId id="281" r:id="rId15"/>
    <p:sldId id="282" r:id="rId16"/>
    <p:sldId id="283" r:id="rId17"/>
    <p:sldId id="284" r:id="rId18"/>
    <p:sldId id="285" r:id="rId19"/>
    <p:sldId id="286" r:id="rId20"/>
  </p:sldIdLst>
  <p:sldSz cx="12192000" cy="6858000"/>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996E743-F107-4F85-95F0-63F1EA6FBB55}" v="11" dt="2019-04-02T10:44:26.607"/>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A488322-F2BA-4B5B-9748-0D474271808F}" styleName="Estilo medio 3 - Énfasis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650" autoAdjust="0"/>
    <p:restoredTop sz="95194" autoAdjust="0"/>
  </p:normalViewPr>
  <p:slideViewPr>
    <p:cSldViewPr snapToGrid="0">
      <p:cViewPr varScale="1">
        <p:scale>
          <a:sx n="110" d="100"/>
          <a:sy n="110" d="100"/>
        </p:scale>
        <p:origin x="1224"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6" d="100"/>
          <a:sy n="66" d="100"/>
        </p:scale>
        <p:origin x="3330"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rres Barranco, O." userId="6bfba313-93d8-4c57-a5a7-6fee2c74de15" providerId="ADAL" clId="{F996E743-F107-4F85-95F0-63F1EA6FBB55}"/>
    <pc:docChg chg="modSld">
      <pc:chgData name="Torres Barranco, O." userId="6bfba313-93d8-4c57-a5a7-6fee2c74de15" providerId="ADAL" clId="{F996E743-F107-4F85-95F0-63F1EA6FBB55}" dt="2019-04-02T10:44:26.608" v="10" actId="20577"/>
      <pc:docMkLst>
        <pc:docMk/>
      </pc:docMkLst>
      <pc:sldChg chg="modSp">
        <pc:chgData name="Torres Barranco, O." userId="6bfba313-93d8-4c57-a5a7-6fee2c74de15" providerId="ADAL" clId="{F996E743-F107-4F85-95F0-63F1EA6FBB55}" dt="2019-04-02T10:44:14.929" v="5" actId="20577"/>
        <pc:sldMkLst>
          <pc:docMk/>
          <pc:sldMk cId="14665364" sldId="257"/>
        </pc:sldMkLst>
        <pc:spChg chg="mod">
          <ac:chgData name="Torres Barranco, O." userId="6bfba313-93d8-4c57-a5a7-6fee2c74de15" providerId="ADAL" clId="{F996E743-F107-4F85-95F0-63F1EA6FBB55}" dt="2019-04-02T10:44:14.929" v="5" actId="20577"/>
          <ac:spMkLst>
            <pc:docMk/>
            <pc:sldMk cId="14665364" sldId="257"/>
            <ac:spMk id="14" creationId="{00000000-0000-0000-0000-000000000000}"/>
          </ac:spMkLst>
        </pc:spChg>
      </pc:sldChg>
      <pc:sldChg chg="modSp">
        <pc:chgData name="Torres Barranco, O." userId="6bfba313-93d8-4c57-a5a7-6fee2c74de15" providerId="ADAL" clId="{F996E743-F107-4F85-95F0-63F1EA6FBB55}" dt="2019-04-02T10:44:26.608" v="10" actId="20577"/>
        <pc:sldMkLst>
          <pc:docMk/>
          <pc:sldMk cId="3096084388" sldId="272"/>
        </pc:sldMkLst>
        <pc:spChg chg="mod">
          <ac:chgData name="Torres Barranco, O." userId="6bfba313-93d8-4c57-a5a7-6fee2c74de15" providerId="ADAL" clId="{F996E743-F107-4F85-95F0-63F1EA6FBB55}" dt="2019-04-02T10:44:26.608" v="10" actId="20577"/>
          <ac:spMkLst>
            <pc:docMk/>
            <pc:sldMk cId="3096084388" sldId="272"/>
            <ac:spMk id="5" creationId="{02B972A5-818F-402D-84A5-E8B195556A3E}"/>
          </ac:spMkLst>
        </pc:spChg>
      </pc:sldChg>
    </pc:docChg>
  </pc:docChgLst>
  <pc:docChgLst>
    <pc:chgData name="Torres Barranco, O." userId="6bfba313-93d8-4c57-a5a7-6fee2c74de15" providerId="ADAL" clId="{07C560BB-363B-4435-A0B8-7E276FE19029}"/>
    <pc:docChg chg="undo custSel modSld">
      <pc:chgData name="Torres Barranco, O." userId="6bfba313-93d8-4c57-a5a7-6fee2c74de15" providerId="ADAL" clId="{07C560BB-363B-4435-A0B8-7E276FE19029}" dt="2019-02-20T11:38:23.388" v="1002" actId="14100"/>
      <pc:docMkLst>
        <pc:docMk/>
      </pc:docMkLst>
      <pc:sldChg chg="delSp modSp">
        <pc:chgData name="Torres Barranco, O." userId="6bfba313-93d8-4c57-a5a7-6fee2c74de15" providerId="ADAL" clId="{07C560BB-363B-4435-A0B8-7E276FE19029}" dt="2019-02-18T13:22:28.920" v="537" actId="20577"/>
        <pc:sldMkLst>
          <pc:docMk/>
          <pc:sldMk cId="3096084388" sldId="272"/>
        </pc:sldMkLst>
        <pc:spChg chg="mod">
          <ac:chgData name="Torres Barranco, O." userId="6bfba313-93d8-4c57-a5a7-6fee2c74de15" providerId="ADAL" clId="{07C560BB-363B-4435-A0B8-7E276FE19029}" dt="2019-02-18T13:22:28.920" v="537" actId="20577"/>
          <ac:spMkLst>
            <pc:docMk/>
            <pc:sldMk cId="3096084388" sldId="272"/>
            <ac:spMk id="5" creationId="{02B972A5-818F-402D-84A5-E8B195556A3E}"/>
          </ac:spMkLst>
        </pc:spChg>
        <pc:spChg chg="del mod">
          <ac:chgData name="Torres Barranco, O." userId="6bfba313-93d8-4c57-a5a7-6fee2c74de15" providerId="ADAL" clId="{07C560BB-363B-4435-A0B8-7E276FE19029}" dt="2019-02-15T11:16:13.376" v="2"/>
          <ac:spMkLst>
            <pc:docMk/>
            <pc:sldMk cId="3096084388" sldId="272"/>
            <ac:spMk id="25" creationId="{00000000-0000-0000-0000-000000000000}"/>
          </ac:spMkLst>
        </pc:spChg>
      </pc:sldChg>
      <pc:sldChg chg="modSp">
        <pc:chgData name="Torres Barranco, O." userId="6bfba313-93d8-4c57-a5a7-6fee2c74de15" providerId="ADAL" clId="{07C560BB-363B-4435-A0B8-7E276FE19029}" dt="2019-02-19T09:50:27.471" v="954" actId="207"/>
        <pc:sldMkLst>
          <pc:docMk/>
          <pc:sldMk cId="3615166303" sldId="273"/>
        </pc:sldMkLst>
        <pc:spChg chg="mod">
          <ac:chgData name="Torres Barranco, O." userId="6bfba313-93d8-4c57-a5a7-6fee2c74de15" providerId="ADAL" clId="{07C560BB-363B-4435-A0B8-7E276FE19029}" dt="2019-02-19T09:50:27.471" v="954" actId="207"/>
          <ac:spMkLst>
            <pc:docMk/>
            <pc:sldMk cId="3615166303" sldId="273"/>
            <ac:spMk id="25" creationId="{00000000-0000-0000-0000-000000000000}"/>
          </ac:spMkLst>
        </pc:spChg>
      </pc:sldChg>
      <pc:sldChg chg="modSp">
        <pc:chgData name="Torres Barranco, O." userId="6bfba313-93d8-4c57-a5a7-6fee2c74de15" providerId="ADAL" clId="{07C560BB-363B-4435-A0B8-7E276FE19029}" dt="2019-02-19T09:50:32.698" v="955" actId="207"/>
        <pc:sldMkLst>
          <pc:docMk/>
          <pc:sldMk cId="3813706905" sldId="274"/>
        </pc:sldMkLst>
        <pc:spChg chg="mod">
          <ac:chgData name="Torres Barranco, O." userId="6bfba313-93d8-4c57-a5a7-6fee2c74de15" providerId="ADAL" clId="{07C560BB-363B-4435-A0B8-7E276FE19029}" dt="2019-02-19T09:50:32.698" v="955" actId="207"/>
          <ac:spMkLst>
            <pc:docMk/>
            <pc:sldMk cId="3813706905" sldId="274"/>
            <ac:spMk id="25" creationId="{00000000-0000-0000-0000-000000000000}"/>
          </ac:spMkLst>
        </pc:spChg>
      </pc:sldChg>
      <pc:sldChg chg="modSp">
        <pc:chgData name="Torres Barranco, O." userId="6bfba313-93d8-4c57-a5a7-6fee2c74de15" providerId="ADAL" clId="{07C560BB-363B-4435-A0B8-7E276FE19029}" dt="2019-02-19T09:50:38.529" v="956" actId="207"/>
        <pc:sldMkLst>
          <pc:docMk/>
          <pc:sldMk cId="3981027619" sldId="275"/>
        </pc:sldMkLst>
        <pc:spChg chg="mod">
          <ac:chgData name="Torres Barranco, O." userId="6bfba313-93d8-4c57-a5a7-6fee2c74de15" providerId="ADAL" clId="{07C560BB-363B-4435-A0B8-7E276FE19029}" dt="2019-02-19T09:50:38.529" v="956" actId="207"/>
          <ac:spMkLst>
            <pc:docMk/>
            <pc:sldMk cId="3981027619" sldId="275"/>
            <ac:spMk id="25" creationId="{00000000-0000-0000-0000-000000000000}"/>
          </ac:spMkLst>
        </pc:spChg>
      </pc:sldChg>
      <pc:sldChg chg="modSp">
        <pc:chgData name="Torres Barranco, O." userId="6bfba313-93d8-4c57-a5a7-6fee2c74de15" providerId="ADAL" clId="{07C560BB-363B-4435-A0B8-7E276FE19029}" dt="2019-02-19T09:50:45.322" v="958" actId="207"/>
        <pc:sldMkLst>
          <pc:docMk/>
          <pc:sldMk cId="2236080656" sldId="276"/>
        </pc:sldMkLst>
        <pc:spChg chg="mod">
          <ac:chgData name="Torres Barranco, O." userId="6bfba313-93d8-4c57-a5a7-6fee2c74de15" providerId="ADAL" clId="{07C560BB-363B-4435-A0B8-7E276FE19029}" dt="2019-02-18T13:24:02.087" v="625" actId="20577"/>
          <ac:spMkLst>
            <pc:docMk/>
            <pc:sldMk cId="2236080656" sldId="276"/>
            <ac:spMk id="2" creationId="{C5F8EF69-93A1-4472-ADB4-DF52C6695181}"/>
          </ac:spMkLst>
        </pc:spChg>
        <pc:spChg chg="mod">
          <ac:chgData name="Torres Barranco, O." userId="6bfba313-93d8-4c57-a5a7-6fee2c74de15" providerId="ADAL" clId="{07C560BB-363B-4435-A0B8-7E276FE19029}" dt="2019-02-19T09:50:45.322" v="958" actId="207"/>
          <ac:spMkLst>
            <pc:docMk/>
            <pc:sldMk cId="2236080656" sldId="276"/>
            <ac:spMk id="25" creationId="{00000000-0000-0000-0000-000000000000}"/>
          </ac:spMkLst>
        </pc:spChg>
      </pc:sldChg>
      <pc:sldChg chg="modSp">
        <pc:chgData name="Torres Barranco, O." userId="6bfba313-93d8-4c57-a5a7-6fee2c74de15" providerId="ADAL" clId="{07C560BB-363B-4435-A0B8-7E276FE19029}" dt="2019-02-20T11:37:23.648" v="991" actId="20577"/>
        <pc:sldMkLst>
          <pc:docMk/>
          <pc:sldMk cId="1338067249" sldId="277"/>
        </pc:sldMkLst>
        <pc:spChg chg="mod">
          <ac:chgData name="Torres Barranco, O." userId="6bfba313-93d8-4c57-a5a7-6fee2c74de15" providerId="ADAL" clId="{07C560BB-363B-4435-A0B8-7E276FE19029}" dt="2019-02-19T09:49:51.475" v="940" actId="5793"/>
          <ac:spMkLst>
            <pc:docMk/>
            <pc:sldMk cId="1338067249" sldId="277"/>
            <ac:spMk id="2" creationId="{C5F8EF69-93A1-4472-ADB4-DF52C6695181}"/>
          </ac:spMkLst>
        </pc:spChg>
        <pc:spChg chg="mod">
          <ac:chgData name="Torres Barranco, O." userId="6bfba313-93d8-4c57-a5a7-6fee2c74de15" providerId="ADAL" clId="{07C560BB-363B-4435-A0B8-7E276FE19029}" dt="2019-02-20T11:37:23.648" v="991" actId="20577"/>
          <ac:spMkLst>
            <pc:docMk/>
            <pc:sldMk cId="1338067249" sldId="277"/>
            <ac:spMk id="25" creationId="{00000000-0000-0000-0000-000000000000}"/>
          </ac:spMkLst>
        </pc:spChg>
      </pc:sldChg>
      <pc:sldChg chg="modSp">
        <pc:chgData name="Torres Barranco, O." userId="6bfba313-93d8-4c57-a5a7-6fee2c74de15" providerId="ADAL" clId="{07C560BB-363B-4435-A0B8-7E276FE19029}" dt="2019-02-19T09:50:51.779" v="959" actId="207"/>
        <pc:sldMkLst>
          <pc:docMk/>
          <pc:sldMk cId="2128620043" sldId="278"/>
        </pc:sldMkLst>
        <pc:spChg chg="mod">
          <ac:chgData name="Torres Barranco, O." userId="6bfba313-93d8-4c57-a5a7-6fee2c74de15" providerId="ADAL" clId="{07C560BB-363B-4435-A0B8-7E276FE19029}" dt="2019-02-18T13:25:55.210" v="688" actId="20577"/>
          <ac:spMkLst>
            <pc:docMk/>
            <pc:sldMk cId="2128620043" sldId="278"/>
            <ac:spMk id="2" creationId="{C5F8EF69-93A1-4472-ADB4-DF52C6695181}"/>
          </ac:spMkLst>
        </pc:spChg>
        <pc:spChg chg="mod">
          <ac:chgData name="Torres Barranco, O." userId="6bfba313-93d8-4c57-a5a7-6fee2c74de15" providerId="ADAL" clId="{07C560BB-363B-4435-A0B8-7E276FE19029}" dt="2019-02-19T09:50:51.779" v="959" actId="207"/>
          <ac:spMkLst>
            <pc:docMk/>
            <pc:sldMk cId="2128620043" sldId="278"/>
            <ac:spMk id="25" creationId="{00000000-0000-0000-0000-000000000000}"/>
          </ac:spMkLst>
        </pc:spChg>
      </pc:sldChg>
      <pc:sldChg chg="addSp delSp modSp">
        <pc:chgData name="Torres Barranco, O." userId="6bfba313-93d8-4c57-a5a7-6fee2c74de15" providerId="ADAL" clId="{07C560BB-363B-4435-A0B8-7E276FE19029}" dt="2019-02-19T09:51:29.278" v="962" actId="207"/>
        <pc:sldMkLst>
          <pc:docMk/>
          <pc:sldMk cId="3877830389" sldId="279"/>
        </pc:sldMkLst>
        <pc:spChg chg="mod">
          <ac:chgData name="Torres Barranco, O." userId="6bfba313-93d8-4c57-a5a7-6fee2c74de15" providerId="ADAL" clId="{07C560BB-363B-4435-A0B8-7E276FE19029}" dt="2019-02-19T09:14:38.171" v="717" actId="1076"/>
          <ac:spMkLst>
            <pc:docMk/>
            <pc:sldMk cId="3877830389" sldId="279"/>
            <ac:spMk id="2" creationId="{C5F8EF69-93A1-4472-ADB4-DF52C6695181}"/>
          </ac:spMkLst>
        </pc:spChg>
        <pc:spChg chg="mod">
          <ac:chgData name="Torres Barranco, O." userId="6bfba313-93d8-4c57-a5a7-6fee2c74de15" providerId="ADAL" clId="{07C560BB-363B-4435-A0B8-7E276FE19029}" dt="2019-02-19T09:51:29.278" v="962" actId="207"/>
          <ac:spMkLst>
            <pc:docMk/>
            <pc:sldMk cId="3877830389" sldId="279"/>
            <ac:spMk id="25" creationId="{00000000-0000-0000-0000-000000000000}"/>
          </ac:spMkLst>
        </pc:spChg>
        <pc:picChg chg="add mod">
          <ac:chgData name="Torres Barranco, O." userId="6bfba313-93d8-4c57-a5a7-6fee2c74de15" providerId="ADAL" clId="{07C560BB-363B-4435-A0B8-7E276FE19029}" dt="2019-02-19T09:09:03.629" v="713" actId="14100"/>
          <ac:picMkLst>
            <pc:docMk/>
            <pc:sldMk cId="3877830389" sldId="279"/>
            <ac:picMk id="4" creationId="{4060308F-16D7-48F2-8BD7-ADBB0B4E2875}"/>
          </ac:picMkLst>
        </pc:picChg>
        <pc:picChg chg="add mod">
          <ac:chgData name="Torres Barranco, O." userId="6bfba313-93d8-4c57-a5a7-6fee2c74de15" providerId="ADAL" clId="{07C560BB-363B-4435-A0B8-7E276FE19029}" dt="2019-02-19T09:10:10.891" v="716" actId="1076"/>
          <ac:picMkLst>
            <pc:docMk/>
            <pc:sldMk cId="3877830389" sldId="279"/>
            <ac:picMk id="5" creationId="{4F441338-85AD-425A-AA57-7B3BD55476B6}"/>
          </ac:picMkLst>
        </pc:picChg>
        <pc:picChg chg="del">
          <ac:chgData name="Torres Barranco, O." userId="6bfba313-93d8-4c57-a5a7-6fee2c74de15" providerId="ADAL" clId="{07C560BB-363B-4435-A0B8-7E276FE19029}" dt="2019-02-19T09:08:08.245" v="707" actId="478"/>
          <ac:picMkLst>
            <pc:docMk/>
            <pc:sldMk cId="3877830389" sldId="279"/>
            <ac:picMk id="6" creationId="{1D7AD814-0979-44BE-933B-1364E59024BF}"/>
          </ac:picMkLst>
        </pc:picChg>
        <pc:picChg chg="del">
          <ac:chgData name="Torres Barranco, O." userId="6bfba313-93d8-4c57-a5a7-6fee2c74de15" providerId="ADAL" clId="{07C560BB-363B-4435-A0B8-7E276FE19029}" dt="2019-02-19T09:08:13.880" v="708" actId="478"/>
          <ac:picMkLst>
            <pc:docMk/>
            <pc:sldMk cId="3877830389" sldId="279"/>
            <ac:picMk id="7" creationId="{1F46CB39-AEF2-47FF-94A4-CB3ECA3DAF18}"/>
          </ac:picMkLst>
        </pc:picChg>
      </pc:sldChg>
      <pc:sldChg chg="addSp delSp modSp">
        <pc:chgData name="Torres Barranco, O." userId="6bfba313-93d8-4c57-a5a7-6fee2c74de15" providerId="ADAL" clId="{07C560BB-363B-4435-A0B8-7E276FE19029}" dt="2019-02-20T11:38:23.388" v="1002" actId="14100"/>
        <pc:sldMkLst>
          <pc:docMk/>
          <pc:sldMk cId="3228409185" sldId="280"/>
        </pc:sldMkLst>
        <pc:spChg chg="mod">
          <ac:chgData name="Torres Barranco, O." userId="6bfba313-93d8-4c57-a5a7-6fee2c74de15" providerId="ADAL" clId="{07C560BB-363B-4435-A0B8-7E276FE19029}" dt="2019-02-19T09:29:10.119" v="867" actId="20577"/>
          <ac:spMkLst>
            <pc:docMk/>
            <pc:sldMk cId="3228409185" sldId="280"/>
            <ac:spMk id="2" creationId="{C5F8EF69-93A1-4472-ADB4-DF52C6695181}"/>
          </ac:spMkLst>
        </pc:spChg>
        <pc:spChg chg="mod">
          <ac:chgData name="Torres Barranco, O." userId="6bfba313-93d8-4c57-a5a7-6fee2c74de15" providerId="ADAL" clId="{07C560BB-363B-4435-A0B8-7E276FE19029}" dt="2019-02-20T11:37:18.059" v="985" actId="20577"/>
          <ac:spMkLst>
            <pc:docMk/>
            <pc:sldMk cId="3228409185" sldId="280"/>
            <ac:spMk id="25" creationId="{00000000-0000-0000-0000-000000000000}"/>
          </ac:spMkLst>
        </pc:spChg>
        <pc:picChg chg="del">
          <ac:chgData name="Torres Barranco, O." userId="6bfba313-93d8-4c57-a5a7-6fee2c74de15" providerId="ADAL" clId="{07C560BB-363B-4435-A0B8-7E276FE19029}" dt="2019-02-20T11:38:10.530" v="998" actId="478"/>
          <ac:picMkLst>
            <pc:docMk/>
            <pc:sldMk cId="3228409185" sldId="280"/>
            <ac:picMk id="4" creationId="{6D681732-1F79-4F5F-84CF-E6D8A3E26412}"/>
          </ac:picMkLst>
        </pc:picChg>
        <pc:picChg chg="add mod">
          <ac:chgData name="Torres Barranco, O." userId="6bfba313-93d8-4c57-a5a7-6fee2c74de15" providerId="ADAL" clId="{07C560BB-363B-4435-A0B8-7E276FE19029}" dt="2019-02-20T11:38:23.388" v="1002" actId="14100"/>
          <ac:picMkLst>
            <pc:docMk/>
            <pc:sldMk cId="3228409185" sldId="280"/>
            <ac:picMk id="5" creationId="{24FC4EBD-4392-4FA2-8AAE-B1FAF4B44EC5}"/>
          </ac:picMkLst>
        </pc:picChg>
      </pc:sldChg>
      <pc:sldChg chg="addSp delSp modSp">
        <pc:chgData name="Torres Barranco, O." userId="6bfba313-93d8-4c57-a5a7-6fee2c74de15" providerId="ADAL" clId="{07C560BB-363B-4435-A0B8-7E276FE19029}" dt="2019-02-20T11:37:02.064" v="973" actId="20577"/>
        <pc:sldMkLst>
          <pc:docMk/>
          <pc:sldMk cId="1340990234" sldId="281"/>
        </pc:sldMkLst>
        <pc:spChg chg="mod">
          <ac:chgData name="Torres Barranco, O." userId="6bfba313-93d8-4c57-a5a7-6fee2c74de15" providerId="ADAL" clId="{07C560BB-363B-4435-A0B8-7E276FE19029}" dt="2019-02-15T12:06:45.846" v="56" actId="20577"/>
          <ac:spMkLst>
            <pc:docMk/>
            <pc:sldMk cId="1340990234" sldId="281"/>
            <ac:spMk id="2" creationId="{C5F8EF69-93A1-4472-ADB4-DF52C6695181}"/>
          </ac:spMkLst>
        </pc:spChg>
        <pc:spChg chg="mod">
          <ac:chgData name="Torres Barranco, O." userId="6bfba313-93d8-4c57-a5a7-6fee2c74de15" providerId="ADAL" clId="{07C560BB-363B-4435-A0B8-7E276FE19029}" dt="2019-02-20T11:37:02.064" v="973" actId="20577"/>
          <ac:spMkLst>
            <pc:docMk/>
            <pc:sldMk cId="1340990234" sldId="281"/>
            <ac:spMk id="25" creationId="{00000000-0000-0000-0000-000000000000}"/>
          </ac:spMkLst>
        </pc:spChg>
        <pc:picChg chg="add mod">
          <ac:chgData name="Torres Barranco, O." userId="6bfba313-93d8-4c57-a5a7-6fee2c74de15" providerId="ADAL" clId="{07C560BB-363B-4435-A0B8-7E276FE19029}" dt="2019-02-19T09:19:01.891" v="728" actId="14100"/>
          <ac:picMkLst>
            <pc:docMk/>
            <pc:sldMk cId="1340990234" sldId="281"/>
            <ac:picMk id="4" creationId="{53ADD99E-EE2D-46CB-B30D-23C9212191F2}"/>
          </ac:picMkLst>
        </pc:picChg>
        <pc:picChg chg="add del mod">
          <ac:chgData name="Torres Barranco, O." userId="6bfba313-93d8-4c57-a5a7-6fee2c74de15" providerId="ADAL" clId="{07C560BB-363B-4435-A0B8-7E276FE19029}" dt="2019-02-15T12:12:15.714" v="57" actId="478"/>
          <ac:picMkLst>
            <pc:docMk/>
            <pc:sldMk cId="1340990234" sldId="281"/>
            <ac:picMk id="4" creationId="{B70FBB9B-606B-49F9-99EB-6B78FBFE7722}"/>
          </ac:picMkLst>
        </pc:picChg>
      </pc:sldChg>
      <pc:sldChg chg="modSp">
        <pc:chgData name="Torres Barranco, O." userId="6bfba313-93d8-4c57-a5a7-6fee2c74de15" providerId="ADAL" clId="{07C560BB-363B-4435-A0B8-7E276FE19029}" dt="2019-02-20T11:37:29.297" v="997" actId="20577"/>
        <pc:sldMkLst>
          <pc:docMk/>
          <pc:sldMk cId="114600703" sldId="282"/>
        </pc:sldMkLst>
        <pc:spChg chg="mod">
          <ac:chgData name="Torres Barranco, O." userId="6bfba313-93d8-4c57-a5a7-6fee2c74de15" providerId="ADAL" clId="{07C560BB-363B-4435-A0B8-7E276FE19029}" dt="2019-02-19T09:50:03.112" v="953" actId="20577"/>
          <ac:spMkLst>
            <pc:docMk/>
            <pc:sldMk cId="114600703" sldId="282"/>
            <ac:spMk id="2" creationId="{C5F8EF69-93A1-4472-ADB4-DF52C6695181}"/>
          </ac:spMkLst>
        </pc:spChg>
        <pc:spChg chg="mod">
          <ac:chgData name="Torres Barranco, O." userId="6bfba313-93d8-4c57-a5a7-6fee2c74de15" providerId="ADAL" clId="{07C560BB-363B-4435-A0B8-7E276FE19029}" dt="2019-02-20T11:37:29.297" v="997" actId="20577"/>
          <ac:spMkLst>
            <pc:docMk/>
            <pc:sldMk cId="114600703" sldId="282"/>
            <ac:spMk id="25" creationId="{00000000-0000-0000-0000-000000000000}"/>
          </ac:spMkLst>
        </pc:spChg>
      </pc:sldChg>
      <pc:sldChg chg="addSp delSp modSp">
        <pc:chgData name="Torres Barranco, O." userId="6bfba313-93d8-4c57-a5a7-6fee2c74de15" providerId="ADAL" clId="{07C560BB-363B-4435-A0B8-7E276FE19029}" dt="2019-02-20T11:37:10.329" v="979" actId="20577"/>
        <pc:sldMkLst>
          <pc:docMk/>
          <pc:sldMk cId="2146691270" sldId="283"/>
        </pc:sldMkLst>
        <pc:spChg chg="mod">
          <ac:chgData name="Torres Barranco, O." userId="6bfba313-93d8-4c57-a5a7-6fee2c74de15" providerId="ADAL" clId="{07C560BB-363B-4435-A0B8-7E276FE19029}" dt="2019-02-19T09:21:17.820" v="786" actId="20577"/>
          <ac:spMkLst>
            <pc:docMk/>
            <pc:sldMk cId="2146691270" sldId="283"/>
            <ac:spMk id="2" creationId="{C5F8EF69-93A1-4472-ADB4-DF52C6695181}"/>
          </ac:spMkLst>
        </pc:spChg>
        <pc:spChg chg="del mod">
          <ac:chgData name="Torres Barranco, O." userId="6bfba313-93d8-4c57-a5a7-6fee2c74de15" providerId="ADAL" clId="{07C560BB-363B-4435-A0B8-7E276FE19029}" dt="2019-02-15T12:14:07.591" v="64"/>
          <ac:spMkLst>
            <pc:docMk/>
            <pc:sldMk cId="2146691270" sldId="283"/>
            <ac:spMk id="9" creationId="{8644052E-E56B-4B78-AAC1-63F81EF34044}"/>
          </ac:spMkLst>
        </pc:spChg>
        <pc:spChg chg="mod">
          <ac:chgData name="Torres Barranco, O." userId="6bfba313-93d8-4c57-a5a7-6fee2c74de15" providerId="ADAL" clId="{07C560BB-363B-4435-A0B8-7E276FE19029}" dt="2019-02-20T11:37:10.329" v="979" actId="20577"/>
          <ac:spMkLst>
            <pc:docMk/>
            <pc:sldMk cId="2146691270" sldId="283"/>
            <ac:spMk id="25" creationId="{00000000-0000-0000-0000-000000000000}"/>
          </ac:spMkLst>
        </pc:spChg>
        <pc:picChg chg="add del mod">
          <ac:chgData name="Torres Barranco, O." userId="6bfba313-93d8-4c57-a5a7-6fee2c74de15" providerId="ADAL" clId="{07C560BB-363B-4435-A0B8-7E276FE19029}" dt="2019-02-19T09:20:50.748" v="729" actId="478"/>
          <ac:picMkLst>
            <pc:docMk/>
            <pc:sldMk cId="2146691270" sldId="283"/>
            <ac:picMk id="4" creationId="{197DCB8D-CFA8-4737-B6BA-3A4D61FD7BF4}"/>
          </ac:picMkLst>
        </pc:picChg>
        <pc:picChg chg="add mod">
          <ac:chgData name="Torres Barranco, O." userId="6bfba313-93d8-4c57-a5a7-6fee2c74de15" providerId="ADAL" clId="{07C560BB-363B-4435-A0B8-7E276FE19029}" dt="2019-02-19T09:43:16.620" v="870" actId="14100"/>
          <ac:picMkLst>
            <pc:docMk/>
            <pc:sldMk cId="2146691270" sldId="283"/>
            <ac:picMk id="5" creationId="{BC62EF3A-2029-4B8E-B9D4-1F4E884C372A}"/>
          </ac:picMkLst>
        </pc:picChg>
      </pc:sldChg>
    </pc:docChg>
  </pc:docChgLst>
  <pc:docChgLst>
    <pc:chgData name="Torres Barranco, O." userId="6bfba313-93d8-4c57-a5a7-6fee2c74de15" providerId="ADAL" clId="{772DA693-1916-4445-B8D1-54117E5AE6B2}"/>
    <pc:docChg chg="undo custSel addSld delSld modSld sldOrd">
      <pc:chgData name="Torres Barranco, O." userId="6bfba313-93d8-4c57-a5a7-6fee2c74de15" providerId="ADAL" clId="{772DA693-1916-4445-B8D1-54117E5AE6B2}" dt="2019-02-13T17:04:48.887" v="2801" actId="20577"/>
      <pc:docMkLst>
        <pc:docMk/>
      </pc:docMkLst>
      <pc:sldChg chg="modSp">
        <pc:chgData name="Torres Barranco, O." userId="6bfba313-93d8-4c57-a5a7-6fee2c74de15" providerId="ADAL" clId="{772DA693-1916-4445-B8D1-54117E5AE6B2}" dt="2019-02-13T13:06:09.518" v="3" actId="1076"/>
        <pc:sldMkLst>
          <pc:docMk/>
          <pc:sldMk cId="14665364" sldId="257"/>
        </pc:sldMkLst>
        <pc:picChg chg="mod">
          <ac:chgData name="Torres Barranco, O." userId="6bfba313-93d8-4c57-a5a7-6fee2c74de15" providerId="ADAL" clId="{772DA693-1916-4445-B8D1-54117E5AE6B2}" dt="2019-02-13T13:06:09.518" v="3" actId="1076"/>
          <ac:picMkLst>
            <pc:docMk/>
            <pc:sldMk cId="14665364" sldId="257"/>
            <ac:picMk id="7" creationId="{42B62579-5A87-457E-9E61-01215C57E9DF}"/>
          </ac:picMkLst>
        </pc:picChg>
      </pc:sldChg>
      <pc:sldChg chg="addSp modSp">
        <pc:chgData name="Torres Barranco, O." userId="6bfba313-93d8-4c57-a5a7-6fee2c74de15" providerId="ADAL" clId="{772DA693-1916-4445-B8D1-54117E5AE6B2}" dt="2019-02-13T15:17:40.051" v="681" actId="313"/>
        <pc:sldMkLst>
          <pc:docMk/>
          <pc:sldMk cId="3096084388" sldId="272"/>
        </pc:sldMkLst>
        <pc:spChg chg="mod">
          <ac:chgData name="Torres Barranco, O." userId="6bfba313-93d8-4c57-a5a7-6fee2c74de15" providerId="ADAL" clId="{772DA693-1916-4445-B8D1-54117E5AE6B2}" dt="2019-02-13T15:17:40.051" v="681" actId="313"/>
          <ac:spMkLst>
            <pc:docMk/>
            <pc:sldMk cId="3096084388" sldId="272"/>
            <ac:spMk id="5" creationId="{02B972A5-818F-402D-84A5-E8B195556A3E}"/>
          </ac:spMkLst>
        </pc:spChg>
        <pc:spChg chg="mod">
          <ac:chgData name="Torres Barranco, O." userId="6bfba313-93d8-4c57-a5a7-6fee2c74de15" providerId="ADAL" clId="{772DA693-1916-4445-B8D1-54117E5AE6B2}" dt="2019-02-13T13:28:39.713" v="497" actId="313"/>
          <ac:spMkLst>
            <pc:docMk/>
            <pc:sldMk cId="3096084388" sldId="272"/>
            <ac:spMk id="25" creationId="{00000000-0000-0000-0000-000000000000}"/>
          </ac:spMkLst>
        </pc:spChg>
        <pc:picChg chg="add mod">
          <ac:chgData name="Torres Barranco, O." userId="6bfba313-93d8-4c57-a5a7-6fee2c74de15" providerId="ADAL" clId="{772DA693-1916-4445-B8D1-54117E5AE6B2}" dt="2019-02-13T13:16:40.126" v="6" actId="1076"/>
          <ac:picMkLst>
            <pc:docMk/>
            <pc:sldMk cId="3096084388" sldId="272"/>
            <ac:picMk id="10" creationId="{6E645AF7-37A4-46E5-BF16-E6C13237BB31}"/>
          </ac:picMkLst>
        </pc:picChg>
      </pc:sldChg>
      <pc:sldChg chg="addSp delSp modSp add">
        <pc:chgData name="Torres Barranco, O." userId="6bfba313-93d8-4c57-a5a7-6fee2c74de15" providerId="ADAL" clId="{772DA693-1916-4445-B8D1-54117E5AE6B2}" dt="2019-02-13T15:27:01.881" v="852" actId="122"/>
        <pc:sldMkLst>
          <pc:docMk/>
          <pc:sldMk cId="3615166303" sldId="273"/>
        </pc:sldMkLst>
        <pc:spChg chg="add mod">
          <ac:chgData name="Torres Barranco, O." userId="6bfba313-93d8-4c57-a5a7-6fee2c74de15" providerId="ADAL" clId="{772DA693-1916-4445-B8D1-54117E5AE6B2}" dt="2019-02-13T15:27:01.881" v="852" actId="122"/>
          <ac:spMkLst>
            <pc:docMk/>
            <pc:sldMk cId="3615166303" sldId="273"/>
            <ac:spMk id="4" creationId="{FAC9E696-9E9C-4BCE-A98E-5770A614D45A}"/>
          </ac:spMkLst>
        </pc:spChg>
        <pc:spChg chg="del mod">
          <ac:chgData name="Torres Barranco, O." userId="6bfba313-93d8-4c57-a5a7-6fee2c74de15" providerId="ADAL" clId="{772DA693-1916-4445-B8D1-54117E5AE6B2}" dt="2019-02-13T13:37:51.422" v="565"/>
          <ac:spMkLst>
            <pc:docMk/>
            <pc:sldMk cId="3615166303" sldId="273"/>
            <ac:spMk id="5" creationId="{02B972A5-818F-402D-84A5-E8B195556A3E}"/>
          </ac:spMkLst>
        </pc:spChg>
        <pc:spChg chg="topLvl">
          <ac:chgData name="Torres Barranco, O." userId="6bfba313-93d8-4c57-a5a7-6fee2c74de15" providerId="ADAL" clId="{772DA693-1916-4445-B8D1-54117E5AE6B2}" dt="2019-02-13T15:24:56.632" v="758" actId="478"/>
          <ac:spMkLst>
            <pc:docMk/>
            <pc:sldMk cId="3615166303" sldId="273"/>
            <ac:spMk id="16" creationId="{00000000-0000-0000-0000-000000000000}"/>
          </ac:spMkLst>
        </pc:spChg>
        <pc:spChg chg="del mod topLvl">
          <ac:chgData name="Torres Barranco, O." userId="6bfba313-93d8-4c57-a5a7-6fee2c74de15" providerId="ADAL" clId="{772DA693-1916-4445-B8D1-54117E5AE6B2}" dt="2019-02-13T15:24:56.632" v="758" actId="478"/>
          <ac:spMkLst>
            <pc:docMk/>
            <pc:sldMk cId="3615166303" sldId="273"/>
            <ac:spMk id="18" creationId="{00000000-0000-0000-0000-000000000000}"/>
          </ac:spMkLst>
        </pc:spChg>
        <pc:spChg chg="mod">
          <ac:chgData name="Torres Barranco, O." userId="6bfba313-93d8-4c57-a5a7-6fee2c74de15" providerId="ADAL" clId="{772DA693-1916-4445-B8D1-54117E5AE6B2}" dt="2019-02-13T15:23:10.557" v="739" actId="20577"/>
          <ac:spMkLst>
            <pc:docMk/>
            <pc:sldMk cId="3615166303" sldId="273"/>
            <ac:spMk id="25" creationId="{00000000-0000-0000-0000-000000000000}"/>
          </ac:spMkLst>
        </pc:spChg>
        <pc:grpChg chg="del mod">
          <ac:chgData name="Torres Barranco, O." userId="6bfba313-93d8-4c57-a5a7-6fee2c74de15" providerId="ADAL" clId="{772DA693-1916-4445-B8D1-54117E5AE6B2}" dt="2019-02-13T15:24:56.632" v="758" actId="478"/>
          <ac:grpSpMkLst>
            <pc:docMk/>
            <pc:sldMk cId="3615166303" sldId="273"/>
            <ac:grpSpMk id="15" creationId="{00000000-0000-0000-0000-000000000000}"/>
          </ac:grpSpMkLst>
        </pc:grpChg>
        <pc:picChg chg="add mod">
          <ac:chgData name="Torres Barranco, O." userId="6bfba313-93d8-4c57-a5a7-6fee2c74de15" providerId="ADAL" clId="{772DA693-1916-4445-B8D1-54117E5AE6B2}" dt="2019-02-13T15:24:15.953" v="746" actId="1076"/>
          <ac:picMkLst>
            <pc:docMk/>
            <pc:sldMk cId="3615166303" sldId="273"/>
            <ac:picMk id="2" creationId="{FF9AABA2-49EB-437D-975C-27EB3F3925F4}"/>
          </ac:picMkLst>
        </pc:picChg>
      </pc:sldChg>
      <pc:sldChg chg="addSp delSp modSp add">
        <pc:chgData name="Torres Barranco, O." userId="6bfba313-93d8-4c57-a5a7-6fee2c74de15" providerId="ADAL" clId="{772DA693-1916-4445-B8D1-54117E5AE6B2}" dt="2019-02-13T15:29:08.128" v="945" actId="20577"/>
        <pc:sldMkLst>
          <pc:docMk/>
          <pc:sldMk cId="3813706905" sldId="274"/>
        </pc:sldMkLst>
        <pc:spChg chg="add del mod">
          <ac:chgData name="Torres Barranco, O." userId="6bfba313-93d8-4c57-a5a7-6fee2c74de15" providerId="ADAL" clId="{772DA693-1916-4445-B8D1-54117E5AE6B2}" dt="2019-02-13T15:28:45.992" v="930" actId="122"/>
          <ac:spMkLst>
            <pc:docMk/>
            <pc:sldMk cId="3813706905" sldId="274"/>
            <ac:spMk id="5" creationId="{233B0BDD-3838-4168-A562-94D830A9EC38}"/>
          </ac:spMkLst>
        </pc:spChg>
        <pc:spChg chg="mod">
          <ac:chgData name="Torres Barranco, O." userId="6bfba313-93d8-4c57-a5a7-6fee2c74de15" providerId="ADAL" clId="{772DA693-1916-4445-B8D1-54117E5AE6B2}" dt="2019-02-13T15:28:00.803" v="884" actId="20577"/>
          <ac:spMkLst>
            <pc:docMk/>
            <pc:sldMk cId="3813706905" sldId="274"/>
            <ac:spMk id="11" creationId="{00000000-0000-0000-0000-000000000000}"/>
          </ac:spMkLst>
        </pc:spChg>
        <pc:spChg chg="mod">
          <ac:chgData name="Torres Barranco, O." userId="6bfba313-93d8-4c57-a5a7-6fee2c74de15" providerId="ADAL" clId="{772DA693-1916-4445-B8D1-54117E5AE6B2}" dt="2019-02-13T15:29:08.128" v="945" actId="20577"/>
          <ac:spMkLst>
            <pc:docMk/>
            <pc:sldMk cId="3813706905" sldId="274"/>
            <ac:spMk id="25" creationId="{00000000-0000-0000-0000-000000000000}"/>
          </ac:spMkLst>
        </pc:spChg>
        <pc:picChg chg="del">
          <ac:chgData name="Torres Barranco, O." userId="6bfba313-93d8-4c57-a5a7-6fee2c74de15" providerId="ADAL" clId="{772DA693-1916-4445-B8D1-54117E5AE6B2}" dt="2019-02-13T13:47:04.180" v="613" actId="478"/>
          <ac:picMkLst>
            <pc:docMk/>
            <pc:sldMk cId="3813706905" sldId="274"/>
            <ac:picMk id="2" creationId="{FF9AABA2-49EB-437D-975C-27EB3F3925F4}"/>
          </ac:picMkLst>
        </pc:picChg>
        <pc:picChg chg="add mod">
          <ac:chgData name="Torres Barranco, O." userId="6bfba313-93d8-4c57-a5a7-6fee2c74de15" providerId="ADAL" clId="{772DA693-1916-4445-B8D1-54117E5AE6B2}" dt="2019-02-13T15:27:12.624" v="853" actId="1076"/>
          <ac:picMkLst>
            <pc:docMk/>
            <pc:sldMk cId="3813706905" sldId="274"/>
            <ac:picMk id="4" creationId="{487D4CDA-C7E2-452A-A231-D24885641B53}"/>
          </ac:picMkLst>
        </pc:picChg>
      </pc:sldChg>
      <pc:sldChg chg="addSp delSp modSp add">
        <pc:chgData name="Torres Barranco, O." userId="6bfba313-93d8-4c57-a5a7-6fee2c74de15" providerId="ADAL" clId="{772DA693-1916-4445-B8D1-54117E5AE6B2}" dt="2019-02-13T15:35:10.272" v="1100" actId="122"/>
        <pc:sldMkLst>
          <pc:docMk/>
          <pc:sldMk cId="3981027619" sldId="275"/>
        </pc:sldMkLst>
        <pc:spChg chg="add mod">
          <ac:chgData name="Torres Barranco, O." userId="6bfba313-93d8-4c57-a5a7-6fee2c74de15" providerId="ADAL" clId="{772DA693-1916-4445-B8D1-54117E5AE6B2}" dt="2019-02-13T15:35:10.272" v="1100" actId="122"/>
          <ac:spMkLst>
            <pc:docMk/>
            <pc:sldMk cId="3981027619" sldId="275"/>
            <ac:spMk id="8" creationId="{4D5B9A96-64E6-48DB-B95A-6A0E8EB0C22B}"/>
          </ac:spMkLst>
        </pc:spChg>
        <pc:spChg chg="mod">
          <ac:chgData name="Torres Barranco, O." userId="6bfba313-93d8-4c57-a5a7-6fee2c74de15" providerId="ADAL" clId="{772DA693-1916-4445-B8D1-54117E5AE6B2}" dt="2019-02-13T15:29:19.111" v="964" actId="20577"/>
          <ac:spMkLst>
            <pc:docMk/>
            <pc:sldMk cId="3981027619" sldId="275"/>
            <ac:spMk id="25" creationId="{00000000-0000-0000-0000-000000000000}"/>
          </ac:spMkLst>
        </pc:spChg>
        <pc:grpChg chg="mod">
          <ac:chgData name="Torres Barranco, O." userId="6bfba313-93d8-4c57-a5a7-6fee2c74de15" providerId="ADAL" clId="{772DA693-1916-4445-B8D1-54117E5AE6B2}" dt="2019-02-13T15:33:32.499" v="973" actId="1076"/>
          <ac:grpSpMkLst>
            <pc:docMk/>
            <pc:sldMk cId="3981027619" sldId="275"/>
            <ac:grpSpMk id="15" creationId="{00000000-0000-0000-0000-000000000000}"/>
          </ac:grpSpMkLst>
        </pc:grpChg>
        <pc:picChg chg="add del mod">
          <ac:chgData name="Torres Barranco, O." userId="6bfba313-93d8-4c57-a5a7-6fee2c74de15" providerId="ADAL" clId="{772DA693-1916-4445-B8D1-54117E5AE6B2}" dt="2019-02-13T15:17:11.649" v="673" actId="478"/>
          <ac:picMkLst>
            <pc:docMk/>
            <pc:sldMk cId="3981027619" sldId="275"/>
            <ac:picMk id="2" creationId="{D4994671-9E08-4413-972C-F5744DE59313}"/>
          </ac:picMkLst>
        </pc:picChg>
        <pc:picChg chg="del">
          <ac:chgData name="Torres Barranco, O." userId="6bfba313-93d8-4c57-a5a7-6fee2c74de15" providerId="ADAL" clId="{772DA693-1916-4445-B8D1-54117E5AE6B2}" dt="2019-02-13T15:16:28.436" v="669" actId="478"/>
          <ac:picMkLst>
            <pc:docMk/>
            <pc:sldMk cId="3981027619" sldId="275"/>
            <ac:picMk id="4" creationId="{487D4CDA-C7E2-452A-A231-D24885641B53}"/>
          </ac:picMkLst>
        </pc:picChg>
        <pc:picChg chg="add del">
          <ac:chgData name="Torres Barranco, O." userId="6bfba313-93d8-4c57-a5a7-6fee2c74de15" providerId="ADAL" clId="{772DA693-1916-4445-B8D1-54117E5AE6B2}" dt="2019-02-13T15:29:45.479" v="965" actId="478"/>
          <ac:picMkLst>
            <pc:docMk/>
            <pc:sldMk cId="3981027619" sldId="275"/>
            <ac:picMk id="5" creationId="{1240E083-D65E-4ECC-875E-AF2729EE7BBF}"/>
          </ac:picMkLst>
        </pc:picChg>
        <pc:picChg chg="add mod">
          <ac:chgData name="Torres Barranco, O." userId="6bfba313-93d8-4c57-a5a7-6fee2c74de15" providerId="ADAL" clId="{772DA693-1916-4445-B8D1-54117E5AE6B2}" dt="2019-02-13T15:33:18.602" v="971" actId="1076"/>
          <ac:picMkLst>
            <pc:docMk/>
            <pc:sldMk cId="3981027619" sldId="275"/>
            <ac:picMk id="6" creationId="{DBC9930D-6970-483E-92AC-3164A52632AF}"/>
          </ac:picMkLst>
        </pc:picChg>
        <pc:picChg chg="add del">
          <ac:chgData name="Torres Barranco, O." userId="6bfba313-93d8-4c57-a5a7-6fee2c74de15" providerId="ADAL" clId="{772DA693-1916-4445-B8D1-54117E5AE6B2}" dt="2019-02-13T15:32:45.796" v="969"/>
          <ac:picMkLst>
            <pc:docMk/>
            <pc:sldMk cId="3981027619" sldId="275"/>
            <ac:picMk id="7" creationId="{97E6892B-68DD-4918-ACE3-F270916800EF}"/>
          </ac:picMkLst>
        </pc:picChg>
      </pc:sldChg>
      <pc:sldChg chg="addSp delSp modSp add">
        <pc:chgData name="Torres Barranco, O." userId="6bfba313-93d8-4c57-a5a7-6fee2c74de15" providerId="ADAL" clId="{772DA693-1916-4445-B8D1-54117E5AE6B2}" dt="2019-02-13T15:55:58.075" v="1812" actId="20577"/>
        <pc:sldMkLst>
          <pc:docMk/>
          <pc:sldMk cId="2236080656" sldId="276"/>
        </pc:sldMkLst>
        <pc:spChg chg="add mod">
          <ac:chgData name="Torres Barranco, O." userId="6bfba313-93d8-4c57-a5a7-6fee2c74de15" providerId="ADAL" clId="{772DA693-1916-4445-B8D1-54117E5AE6B2}" dt="2019-02-13T15:55:58.075" v="1812" actId="20577"/>
          <ac:spMkLst>
            <pc:docMk/>
            <pc:sldMk cId="2236080656" sldId="276"/>
            <ac:spMk id="2" creationId="{C5F8EF69-93A1-4472-ADB4-DF52C6695181}"/>
          </ac:spMkLst>
        </pc:spChg>
        <pc:spChg chg="mod">
          <ac:chgData name="Torres Barranco, O." userId="6bfba313-93d8-4c57-a5a7-6fee2c74de15" providerId="ADAL" clId="{772DA693-1916-4445-B8D1-54117E5AE6B2}" dt="2019-02-13T15:53:59.714" v="1773" actId="20577"/>
          <ac:spMkLst>
            <pc:docMk/>
            <pc:sldMk cId="2236080656" sldId="276"/>
            <ac:spMk id="25" creationId="{00000000-0000-0000-0000-000000000000}"/>
          </ac:spMkLst>
        </pc:spChg>
        <pc:picChg chg="add mod">
          <ac:chgData name="Torres Barranco, O." userId="6bfba313-93d8-4c57-a5a7-6fee2c74de15" providerId="ADAL" clId="{772DA693-1916-4445-B8D1-54117E5AE6B2}" dt="2019-02-13T15:53:33.645" v="1764" actId="14100"/>
          <ac:picMkLst>
            <pc:docMk/>
            <pc:sldMk cId="2236080656" sldId="276"/>
            <ac:picMk id="4" creationId="{72F69017-89BE-4AB9-921D-2890C7AA0112}"/>
          </ac:picMkLst>
        </pc:picChg>
        <pc:picChg chg="del">
          <ac:chgData name="Torres Barranco, O." userId="6bfba313-93d8-4c57-a5a7-6fee2c74de15" providerId="ADAL" clId="{772DA693-1916-4445-B8D1-54117E5AE6B2}" dt="2019-02-13T15:21:52.153" v="704" actId="478"/>
          <ac:picMkLst>
            <pc:docMk/>
            <pc:sldMk cId="2236080656" sldId="276"/>
            <ac:picMk id="5" creationId="{1240E083-D65E-4ECC-875E-AF2729EE7BBF}"/>
          </ac:picMkLst>
        </pc:picChg>
      </pc:sldChg>
      <pc:sldChg chg="modSp add">
        <pc:chgData name="Torres Barranco, O." userId="6bfba313-93d8-4c57-a5a7-6fee2c74de15" providerId="ADAL" clId="{772DA693-1916-4445-B8D1-54117E5AE6B2}" dt="2019-02-13T16:57:55.111" v="2646" actId="20577"/>
        <pc:sldMkLst>
          <pc:docMk/>
          <pc:sldMk cId="1338067249" sldId="277"/>
        </pc:sldMkLst>
        <pc:spChg chg="mod">
          <ac:chgData name="Torres Barranco, O." userId="6bfba313-93d8-4c57-a5a7-6fee2c74de15" providerId="ADAL" clId="{772DA693-1916-4445-B8D1-54117E5AE6B2}" dt="2019-02-13T16:57:55.111" v="2646" actId="20577"/>
          <ac:spMkLst>
            <pc:docMk/>
            <pc:sldMk cId="1338067249" sldId="277"/>
            <ac:spMk id="2" creationId="{C5F8EF69-93A1-4472-ADB4-DF52C6695181}"/>
          </ac:spMkLst>
        </pc:spChg>
        <pc:spChg chg="mod">
          <ac:chgData name="Torres Barranco, O." userId="6bfba313-93d8-4c57-a5a7-6fee2c74de15" providerId="ADAL" clId="{772DA693-1916-4445-B8D1-54117E5AE6B2}" dt="2019-02-13T16:57:32.902" v="2617" actId="20577"/>
          <ac:spMkLst>
            <pc:docMk/>
            <pc:sldMk cId="1338067249" sldId="277"/>
            <ac:spMk id="25" creationId="{00000000-0000-0000-0000-000000000000}"/>
          </ac:spMkLst>
        </pc:spChg>
      </pc:sldChg>
      <pc:sldChg chg="addSp modSp add">
        <pc:chgData name="Torres Barranco, O." userId="6bfba313-93d8-4c57-a5a7-6fee2c74de15" providerId="ADAL" clId="{772DA693-1916-4445-B8D1-54117E5AE6B2}" dt="2019-02-13T16:01:43.307" v="1828" actId="20577"/>
        <pc:sldMkLst>
          <pc:docMk/>
          <pc:sldMk cId="2128620043" sldId="278"/>
        </pc:sldMkLst>
        <pc:spChg chg="mod">
          <ac:chgData name="Torres Barranco, O." userId="6bfba313-93d8-4c57-a5a7-6fee2c74de15" providerId="ADAL" clId="{772DA693-1916-4445-B8D1-54117E5AE6B2}" dt="2019-02-13T16:00:15.918" v="1821" actId="20577"/>
          <ac:spMkLst>
            <pc:docMk/>
            <pc:sldMk cId="2128620043" sldId="278"/>
            <ac:spMk id="2" creationId="{C5F8EF69-93A1-4472-ADB4-DF52C6695181}"/>
          </ac:spMkLst>
        </pc:spChg>
        <pc:spChg chg="mod">
          <ac:chgData name="Torres Barranco, O." userId="6bfba313-93d8-4c57-a5a7-6fee2c74de15" providerId="ADAL" clId="{772DA693-1916-4445-B8D1-54117E5AE6B2}" dt="2019-02-13T16:01:43.307" v="1828" actId="20577"/>
          <ac:spMkLst>
            <pc:docMk/>
            <pc:sldMk cId="2128620043" sldId="278"/>
            <ac:spMk id="25" creationId="{00000000-0000-0000-0000-000000000000}"/>
          </ac:spMkLst>
        </pc:spChg>
        <pc:grpChg chg="mod">
          <ac:chgData name="Torres Barranco, O." userId="6bfba313-93d8-4c57-a5a7-6fee2c74de15" providerId="ADAL" clId="{772DA693-1916-4445-B8D1-54117E5AE6B2}" dt="2019-02-13T15:59:12.455" v="1820" actId="14100"/>
          <ac:grpSpMkLst>
            <pc:docMk/>
            <pc:sldMk cId="2128620043" sldId="278"/>
            <ac:grpSpMk id="15" creationId="{00000000-0000-0000-0000-000000000000}"/>
          </ac:grpSpMkLst>
        </pc:grpChg>
        <pc:picChg chg="add mod">
          <ac:chgData name="Torres Barranco, O." userId="6bfba313-93d8-4c57-a5a7-6fee2c74de15" providerId="ADAL" clId="{772DA693-1916-4445-B8D1-54117E5AE6B2}" dt="2019-02-13T16:00:36.961" v="1824" actId="14100"/>
          <ac:picMkLst>
            <pc:docMk/>
            <pc:sldMk cId="2128620043" sldId="278"/>
            <ac:picMk id="4" creationId="{923EBA57-3674-4389-8A5F-18D3EB4C1DA8}"/>
          </ac:picMkLst>
        </pc:picChg>
      </pc:sldChg>
      <pc:sldChg chg="addSp delSp modSp add">
        <pc:chgData name="Torres Barranco, O." userId="6bfba313-93d8-4c57-a5a7-6fee2c74de15" providerId="ADAL" clId="{772DA693-1916-4445-B8D1-54117E5AE6B2}" dt="2019-02-13T16:41:37.325" v="2067" actId="6549"/>
        <pc:sldMkLst>
          <pc:docMk/>
          <pc:sldMk cId="3877830389" sldId="279"/>
        </pc:sldMkLst>
        <pc:spChg chg="mod">
          <ac:chgData name="Torres Barranco, O." userId="6bfba313-93d8-4c57-a5a7-6fee2c74de15" providerId="ADAL" clId="{772DA693-1916-4445-B8D1-54117E5AE6B2}" dt="2019-02-13T16:41:06.816" v="2044" actId="120"/>
          <ac:spMkLst>
            <pc:docMk/>
            <pc:sldMk cId="3877830389" sldId="279"/>
            <ac:spMk id="2" creationId="{C5F8EF69-93A1-4472-ADB4-DF52C6695181}"/>
          </ac:spMkLst>
        </pc:spChg>
        <pc:spChg chg="add mod">
          <ac:chgData name="Torres Barranco, O." userId="6bfba313-93d8-4c57-a5a7-6fee2c74de15" providerId="ADAL" clId="{772DA693-1916-4445-B8D1-54117E5AE6B2}" dt="2019-02-13T16:41:37.325" v="2067" actId="6549"/>
          <ac:spMkLst>
            <pc:docMk/>
            <pc:sldMk cId="3877830389" sldId="279"/>
            <ac:spMk id="9" creationId="{8644052E-E56B-4B78-AAC1-63F81EF34044}"/>
          </ac:spMkLst>
        </pc:spChg>
        <pc:spChg chg="mod">
          <ac:chgData name="Torres Barranco, O." userId="6bfba313-93d8-4c57-a5a7-6fee2c74de15" providerId="ADAL" clId="{772DA693-1916-4445-B8D1-54117E5AE6B2}" dt="2019-02-13T16:21:24.226" v="1876" actId="20577"/>
          <ac:spMkLst>
            <pc:docMk/>
            <pc:sldMk cId="3877830389" sldId="279"/>
            <ac:spMk id="25" creationId="{00000000-0000-0000-0000-000000000000}"/>
          </ac:spMkLst>
        </pc:spChg>
        <pc:grpChg chg="mod">
          <ac:chgData name="Torres Barranco, O." userId="6bfba313-93d8-4c57-a5a7-6fee2c74de15" providerId="ADAL" clId="{772DA693-1916-4445-B8D1-54117E5AE6B2}" dt="2019-02-13T16:33:41.526" v="1967" actId="1076"/>
          <ac:grpSpMkLst>
            <pc:docMk/>
            <pc:sldMk cId="3877830389" sldId="279"/>
            <ac:grpSpMk id="15" creationId="{00000000-0000-0000-0000-000000000000}"/>
          </ac:grpSpMkLst>
        </pc:grpChg>
        <pc:picChg chg="del">
          <ac:chgData name="Torres Barranco, O." userId="6bfba313-93d8-4c57-a5a7-6fee2c74de15" providerId="ADAL" clId="{772DA693-1916-4445-B8D1-54117E5AE6B2}" dt="2019-02-13T16:21:10.574" v="1849" actId="478"/>
          <ac:picMkLst>
            <pc:docMk/>
            <pc:sldMk cId="3877830389" sldId="279"/>
            <ac:picMk id="4" creationId="{923EBA57-3674-4389-8A5F-18D3EB4C1DA8}"/>
          </ac:picMkLst>
        </pc:picChg>
        <pc:picChg chg="add del mod">
          <ac:chgData name="Torres Barranco, O." userId="6bfba313-93d8-4c57-a5a7-6fee2c74de15" providerId="ADAL" clId="{772DA693-1916-4445-B8D1-54117E5AE6B2}" dt="2019-02-13T16:34:29.220" v="1968" actId="478"/>
          <ac:picMkLst>
            <pc:docMk/>
            <pc:sldMk cId="3877830389" sldId="279"/>
            <ac:picMk id="5" creationId="{4BB0B688-2551-41FA-8414-7F3F04A4334E}"/>
          </ac:picMkLst>
        </pc:picChg>
        <pc:picChg chg="add mod">
          <ac:chgData name="Torres Barranco, O." userId="6bfba313-93d8-4c57-a5a7-6fee2c74de15" providerId="ADAL" clId="{772DA693-1916-4445-B8D1-54117E5AE6B2}" dt="2019-02-13T16:39:26.793" v="2035" actId="14100"/>
          <ac:picMkLst>
            <pc:docMk/>
            <pc:sldMk cId="3877830389" sldId="279"/>
            <ac:picMk id="6" creationId="{1D7AD814-0979-44BE-933B-1364E59024BF}"/>
          </ac:picMkLst>
        </pc:picChg>
        <pc:picChg chg="add mod">
          <ac:chgData name="Torres Barranco, O." userId="6bfba313-93d8-4c57-a5a7-6fee2c74de15" providerId="ADAL" clId="{772DA693-1916-4445-B8D1-54117E5AE6B2}" dt="2019-02-13T16:39:16.681" v="2033" actId="14100"/>
          <ac:picMkLst>
            <pc:docMk/>
            <pc:sldMk cId="3877830389" sldId="279"/>
            <ac:picMk id="7" creationId="{1F46CB39-AEF2-47FF-94A4-CB3ECA3DAF18}"/>
          </ac:picMkLst>
        </pc:picChg>
        <pc:picChg chg="add del">
          <ac:chgData name="Torres Barranco, O." userId="6bfba313-93d8-4c57-a5a7-6fee2c74de15" providerId="ADAL" clId="{772DA693-1916-4445-B8D1-54117E5AE6B2}" dt="2019-02-13T16:39:48.629" v="2037"/>
          <ac:picMkLst>
            <pc:docMk/>
            <pc:sldMk cId="3877830389" sldId="279"/>
            <ac:picMk id="8" creationId="{6625F1B7-B1C5-433C-96DB-8F2740ADB161}"/>
          </ac:picMkLst>
        </pc:picChg>
      </pc:sldChg>
      <pc:sldChg chg="addSp delSp modSp add">
        <pc:chgData name="Torres Barranco, O." userId="6bfba313-93d8-4c57-a5a7-6fee2c74de15" providerId="ADAL" clId="{772DA693-1916-4445-B8D1-54117E5AE6B2}" dt="2019-02-13T16:46:41.024" v="2141" actId="6549"/>
        <pc:sldMkLst>
          <pc:docMk/>
          <pc:sldMk cId="3228409185" sldId="280"/>
        </pc:sldMkLst>
        <pc:spChg chg="mod">
          <ac:chgData name="Torres Barranco, O." userId="6bfba313-93d8-4c57-a5a7-6fee2c74de15" providerId="ADAL" clId="{772DA693-1916-4445-B8D1-54117E5AE6B2}" dt="2019-02-13T16:46:41.024" v="2141" actId="6549"/>
          <ac:spMkLst>
            <pc:docMk/>
            <pc:sldMk cId="3228409185" sldId="280"/>
            <ac:spMk id="2" creationId="{C5F8EF69-93A1-4472-ADB4-DF52C6695181}"/>
          </ac:spMkLst>
        </pc:spChg>
        <pc:spChg chg="del mod">
          <ac:chgData name="Torres Barranco, O." userId="6bfba313-93d8-4c57-a5a7-6fee2c74de15" providerId="ADAL" clId="{772DA693-1916-4445-B8D1-54117E5AE6B2}" dt="2019-02-13T16:45:22.490" v="2087"/>
          <ac:spMkLst>
            <pc:docMk/>
            <pc:sldMk cId="3228409185" sldId="280"/>
            <ac:spMk id="9" creationId="{8644052E-E56B-4B78-AAC1-63F81EF34044}"/>
          </ac:spMkLst>
        </pc:spChg>
        <pc:spChg chg="mod">
          <ac:chgData name="Torres Barranco, O." userId="6bfba313-93d8-4c57-a5a7-6fee2c74de15" providerId="ADAL" clId="{772DA693-1916-4445-B8D1-54117E5AE6B2}" dt="2019-02-13T16:45:09.426" v="2084" actId="20577"/>
          <ac:spMkLst>
            <pc:docMk/>
            <pc:sldMk cId="3228409185" sldId="280"/>
            <ac:spMk id="25" creationId="{00000000-0000-0000-0000-000000000000}"/>
          </ac:spMkLst>
        </pc:spChg>
        <pc:picChg chg="add mod">
          <ac:chgData name="Torres Barranco, O." userId="6bfba313-93d8-4c57-a5a7-6fee2c74de15" providerId="ADAL" clId="{772DA693-1916-4445-B8D1-54117E5AE6B2}" dt="2019-02-13T16:45:33.680" v="2092" actId="14100"/>
          <ac:picMkLst>
            <pc:docMk/>
            <pc:sldMk cId="3228409185" sldId="280"/>
            <ac:picMk id="4" creationId="{6D681732-1F79-4F5F-84CF-E6D8A3E26412}"/>
          </ac:picMkLst>
        </pc:picChg>
        <pc:picChg chg="del">
          <ac:chgData name="Torres Barranco, O." userId="6bfba313-93d8-4c57-a5a7-6fee2c74de15" providerId="ADAL" clId="{772DA693-1916-4445-B8D1-54117E5AE6B2}" dt="2019-02-13T16:44:50.509" v="2079" actId="478"/>
          <ac:picMkLst>
            <pc:docMk/>
            <pc:sldMk cId="3228409185" sldId="280"/>
            <ac:picMk id="6" creationId="{1D7AD814-0979-44BE-933B-1364E59024BF}"/>
          </ac:picMkLst>
        </pc:picChg>
        <pc:picChg chg="del mod">
          <ac:chgData name="Torres Barranco, O." userId="6bfba313-93d8-4c57-a5a7-6fee2c74de15" providerId="ADAL" clId="{772DA693-1916-4445-B8D1-54117E5AE6B2}" dt="2019-02-13T16:44:52.422" v="2081" actId="478"/>
          <ac:picMkLst>
            <pc:docMk/>
            <pc:sldMk cId="3228409185" sldId="280"/>
            <ac:picMk id="7" creationId="{1F46CB39-AEF2-47FF-94A4-CB3ECA3DAF18}"/>
          </ac:picMkLst>
        </pc:picChg>
      </pc:sldChg>
      <pc:sldChg chg="delSp modSp add ord">
        <pc:chgData name="Torres Barranco, O." userId="6bfba313-93d8-4c57-a5a7-6fee2c74de15" providerId="ADAL" clId="{772DA693-1916-4445-B8D1-54117E5AE6B2}" dt="2019-02-13T17:04:48.887" v="2801" actId="20577"/>
        <pc:sldMkLst>
          <pc:docMk/>
          <pc:sldMk cId="1340990234" sldId="281"/>
        </pc:sldMkLst>
        <pc:spChg chg="mod">
          <ac:chgData name="Torres Barranco, O." userId="6bfba313-93d8-4c57-a5a7-6fee2c74de15" providerId="ADAL" clId="{772DA693-1916-4445-B8D1-54117E5AE6B2}" dt="2019-02-13T17:04:48.887" v="2801" actId="20577"/>
          <ac:spMkLst>
            <pc:docMk/>
            <pc:sldMk cId="1340990234" sldId="281"/>
            <ac:spMk id="2" creationId="{C5F8EF69-93A1-4472-ADB4-DF52C6695181}"/>
          </ac:spMkLst>
        </pc:spChg>
        <pc:spChg chg="del">
          <ac:chgData name="Torres Barranco, O." userId="6bfba313-93d8-4c57-a5a7-6fee2c74de15" providerId="ADAL" clId="{772DA693-1916-4445-B8D1-54117E5AE6B2}" dt="2019-02-13T17:03:06.325" v="2670" actId="478"/>
          <ac:spMkLst>
            <pc:docMk/>
            <pc:sldMk cId="1340990234" sldId="281"/>
            <ac:spMk id="9" creationId="{8644052E-E56B-4B78-AAC1-63F81EF34044}"/>
          </ac:spMkLst>
        </pc:spChg>
        <pc:spChg chg="mod">
          <ac:chgData name="Torres Barranco, O." userId="6bfba313-93d8-4c57-a5a7-6fee2c74de15" providerId="ADAL" clId="{772DA693-1916-4445-B8D1-54117E5AE6B2}" dt="2019-02-13T17:03:01.225" v="2669" actId="6549"/>
          <ac:spMkLst>
            <pc:docMk/>
            <pc:sldMk cId="1340990234" sldId="281"/>
            <ac:spMk id="25" creationId="{00000000-0000-0000-0000-000000000000}"/>
          </ac:spMkLst>
        </pc:spChg>
        <pc:picChg chg="del">
          <ac:chgData name="Torres Barranco, O." userId="6bfba313-93d8-4c57-a5a7-6fee2c74de15" providerId="ADAL" clId="{772DA693-1916-4445-B8D1-54117E5AE6B2}" dt="2019-02-13T16:44:29.477" v="2070" actId="478"/>
          <ac:picMkLst>
            <pc:docMk/>
            <pc:sldMk cId="1340990234" sldId="281"/>
            <ac:picMk id="6" creationId="{1D7AD814-0979-44BE-933B-1364E59024BF}"/>
          </ac:picMkLst>
        </pc:picChg>
        <pc:picChg chg="del mod">
          <ac:chgData name="Torres Barranco, O." userId="6bfba313-93d8-4c57-a5a7-6fee2c74de15" providerId="ADAL" clId="{772DA693-1916-4445-B8D1-54117E5AE6B2}" dt="2019-02-13T16:44:32.287" v="2072" actId="478"/>
          <ac:picMkLst>
            <pc:docMk/>
            <pc:sldMk cId="1340990234" sldId="281"/>
            <ac:picMk id="7" creationId="{1F46CB39-AEF2-47FF-94A4-CB3ECA3DAF18}"/>
          </ac:picMkLst>
        </pc:picChg>
      </pc:sldChg>
      <pc:sldChg chg="modSp add">
        <pc:chgData name="Torres Barranco, O." userId="6bfba313-93d8-4c57-a5a7-6fee2c74de15" providerId="ADAL" clId="{772DA693-1916-4445-B8D1-54117E5AE6B2}" dt="2019-02-13T17:02:19.101" v="2662" actId="6549"/>
        <pc:sldMkLst>
          <pc:docMk/>
          <pc:sldMk cId="114600703" sldId="282"/>
        </pc:sldMkLst>
        <pc:spChg chg="mod">
          <ac:chgData name="Torres Barranco, O." userId="6bfba313-93d8-4c57-a5a7-6fee2c74de15" providerId="ADAL" clId="{772DA693-1916-4445-B8D1-54117E5AE6B2}" dt="2019-02-13T17:02:19.101" v="2662" actId="6549"/>
          <ac:spMkLst>
            <pc:docMk/>
            <pc:sldMk cId="114600703" sldId="282"/>
            <ac:spMk id="25" creationId="{00000000-0000-0000-0000-000000000000}"/>
          </ac:spMkLst>
        </pc:spChg>
      </pc:sldChg>
      <pc:sldChg chg="add">
        <pc:chgData name="Torres Barranco, O." userId="6bfba313-93d8-4c57-a5a7-6fee2c74de15" providerId="ADAL" clId="{772DA693-1916-4445-B8D1-54117E5AE6B2}" dt="2019-02-13T17:02:53.547" v="2663"/>
        <pc:sldMkLst>
          <pc:docMk/>
          <pc:sldMk cId="2146691270" sldId="28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0BABD21-E2E3-4148-B31C-CF09AFBCF7C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Date Placeholder 2">
            <a:extLst>
              <a:ext uri="{FF2B5EF4-FFF2-40B4-BE49-F238E27FC236}">
                <a16:creationId xmlns:a16="http://schemas.microsoft.com/office/drawing/2014/main" id="{7BA67E15-9BCD-4E87-92F4-4D8C39C8D67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4B0CCE1-7AF5-42D0-A6E6-30F8CF888242}" type="datetimeFigureOut">
              <a:rPr lang="es-ES" smtClean="0"/>
              <a:t>03/02/2020</a:t>
            </a:fld>
            <a:endParaRPr lang="es-ES"/>
          </a:p>
        </p:txBody>
      </p:sp>
      <p:sp>
        <p:nvSpPr>
          <p:cNvPr id="4" name="Footer Placeholder 3">
            <a:extLst>
              <a:ext uri="{FF2B5EF4-FFF2-40B4-BE49-F238E27FC236}">
                <a16:creationId xmlns:a16="http://schemas.microsoft.com/office/drawing/2014/main" id="{5774B014-C973-4FAF-AFBE-3CDC70C6B09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5" name="Slide Number Placeholder 4">
            <a:extLst>
              <a:ext uri="{FF2B5EF4-FFF2-40B4-BE49-F238E27FC236}">
                <a16:creationId xmlns:a16="http://schemas.microsoft.com/office/drawing/2014/main" id="{406DBE73-8A07-46C0-9825-A8CF4FBFAD8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5DEBF9F-AB6F-4161-BC2F-6BC9BB0D0A9A}" type="slidenum">
              <a:rPr lang="es-ES" smtClean="0"/>
              <a:t>‹Nº›</a:t>
            </a:fld>
            <a:endParaRPr lang="es-ES"/>
          </a:p>
        </p:txBody>
      </p:sp>
    </p:spTree>
    <p:extLst>
      <p:ext uri="{BB962C8B-B14F-4D97-AF65-F5344CB8AC3E}">
        <p14:creationId xmlns:p14="http://schemas.microsoft.com/office/powerpoint/2010/main" val="2685202937"/>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06A8AD-71E7-4216-81EE-0630842588C5}" type="datetimeFigureOut">
              <a:rPr lang="es-ES_tradnl" smtClean="0"/>
              <a:t>03/02/2020</a:t>
            </a:fld>
            <a:endParaRPr lang="es-ES_tradnl"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_tradnl"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192431-25CD-4E15-8BE2-E91A338E6F1F}" type="slidenum">
              <a:rPr lang="es-ES_tradnl" smtClean="0"/>
              <a:t>‹Nº›</a:t>
            </a:fld>
            <a:endParaRPr lang="es-ES_tradnl" dirty="0"/>
          </a:p>
        </p:txBody>
      </p:sp>
    </p:spTree>
    <p:extLst>
      <p:ext uri="{BB962C8B-B14F-4D97-AF65-F5344CB8AC3E}">
        <p14:creationId xmlns:p14="http://schemas.microsoft.com/office/powerpoint/2010/main" val="1456377753"/>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10"/>
          </p:nvPr>
        </p:nvSpPr>
        <p:spPr/>
        <p:txBody>
          <a:bodyPr/>
          <a:lstStyle/>
          <a:p>
            <a:fld id="{D1FC1D35-EF20-4689-8E83-B967553A30D2}" type="slidenum">
              <a:rPr lang="es-ES" smtClean="0"/>
              <a:t>1</a:t>
            </a:fld>
            <a:endParaRPr lang="es-ES" dirty="0"/>
          </a:p>
        </p:txBody>
      </p:sp>
      <p:sp>
        <p:nvSpPr>
          <p:cNvPr id="5" name="Header Placeholder 4">
            <a:extLst>
              <a:ext uri="{FF2B5EF4-FFF2-40B4-BE49-F238E27FC236}">
                <a16:creationId xmlns:a16="http://schemas.microsoft.com/office/drawing/2014/main" id="{4B8F0040-0C00-48A6-B9B0-9E6D20199790}"/>
              </a:ext>
            </a:extLst>
          </p:cNvPr>
          <p:cNvSpPr>
            <a:spLocks noGrp="1"/>
          </p:cNvSpPr>
          <p:nvPr>
            <p:ph type="hdr" sz="quarter"/>
          </p:nvPr>
        </p:nvSpPr>
        <p:spPr/>
        <p:txBody>
          <a:bodyPr/>
          <a:lstStyle/>
          <a:p>
            <a:endParaRPr lang="es-ES_tradnl" dirty="0"/>
          </a:p>
        </p:txBody>
      </p:sp>
    </p:spTree>
    <p:extLst>
      <p:ext uri="{BB962C8B-B14F-4D97-AF65-F5344CB8AC3E}">
        <p14:creationId xmlns:p14="http://schemas.microsoft.com/office/powerpoint/2010/main" val="39358942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ES_tradnl"/>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ES_tradnl"/>
          </a:p>
        </p:txBody>
      </p:sp>
      <p:sp>
        <p:nvSpPr>
          <p:cNvPr id="4" name="Marcador de fecha 3"/>
          <p:cNvSpPr>
            <a:spLocks noGrp="1"/>
          </p:cNvSpPr>
          <p:nvPr>
            <p:ph type="dt" sz="half" idx="10"/>
          </p:nvPr>
        </p:nvSpPr>
        <p:spPr/>
        <p:txBody>
          <a:bodyPr/>
          <a:lstStyle/>
          <a:p>
            <a:fld id="{CA9446AC-1C58-488C-986A-F0D6E19EC3CC}" type="datetimeFigureOut">
              <a:rPr lang="es-ES_tradnl" smtClean="0"/>
              <a:t>03/02/2020</a:t>
            </a:fld>
            <a:endParaRPr lang="es-ES_tradnl" dirty="0"/>
          </a:p>
        </p:txBody>
      </p:sp>
      <p:sp>
        <p:nvSpPr>
          <p:cNvPr id="5" name="Marcador de pie de página 4"/>
          <p:cNvSpPr>
            <a:spLocks noGrp="1"/>
          </p:cNvSpPr>
          <p:nvPr>
            <p:ph type="ftr" sz="quarter" idx="11"/>
          </p:nvPr>
        </p:nvSpPr>
        <p:spPr/>
        <p:txBody>
          <a:bodyPr/>
          <a:lstStyle/>
          <a:p>
            <a:endParaRPr lang="es-ES_tradnl" dirty="0"/>
          </a:p>
        </p:txBody>
      </p:sp>
      <p:sp>
        <p:nvSpPr>
          <p:cNvPr id="6" name="Marcador de número de diapositiva 5"/>
          <p:cNvSpPr>
            <a:spLocks noGrp="1"/>
          </p:cNvSpPr>
          <p:nvPr>
            <p:ph type="sldNum" sz="quarter" idx="12"/>
          </p:nvPr>
        </p:nvSpPr>
        <p:spPr/>
        <p:txBody>
          <a:bodyPr/>
          <a:lstStyle/>
          <a:p>
            <a:fld id="{2ACBE795-B91F-423D-8B31-48275A037DF9}" type="slidenum">
              <a:rPr lang="es-ES_tradnl" smtClean="0"/>
              <a:t>‹Nº›</a:t>
            </a:fld>
            <a:endParaRPr lang="es-ES_tradnl" dirty="0"/>
          </a:p>
        </p:txBody>
      </p:sp>
    </p:spTree>
    <p:extLst>
      <p:ext uri="{BB962C8B-B14F-4D97-AF65-F5344CB8AC3E}">
        <p14:creationId xmlns:p14="http://schemas.microsoft.com/office/powerpoint/2010/main" val="481157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ES_tradnl"/>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Marcador de fecha 3"/>
          <p:cNvSpPr>
            <a:spLocks noGrp="1"/>
          </p:cNvSpPr>
          <p:nvPr>
            <p:ph type="dt" sz="half" idx="10"/>
          </p:nvPr>
        </p:nvSpPr>
        <p:spPr/>
        <p:txBody>
          <a:bodyPr/>
          <a:lstStyle/>
          <a:p>
            <a:fld id="{CA9446AC-1C58-488C-986A-F0D6E19EC3CC}" type="datetimeFigureOut">
              <a:rPr lang="es-ES_tradnl" smtClean="0"/>
              <a:t>03/02/2020</a:t>
            </a:fld>
            <a:endParaRPr lang="es-ES_tradnl" dirty="0"/>
          </a:p>
        </p:txBody>
      </p:sp>
      <p:sp>
        <p:nvSpPr>
          <p:cNvPr id="5" name="Marcador de pie de página 4"/>
          <p:cNvSpPr>
            <a:spLocks noGrp="1"/>
          </p:cNvSpPr>
          <p:nvPr>
            <p:ph type="ftr" sz="quarter" idx="11"/>
          </p:nvPr>
        </p:nvSpPr>
        <p:spPr/>
        <p:txBody>
          <a:bodyPr/>
          <a:lstStyle/>
          <a:p>
            <a:endParaRPr lang="es-ES_tradnl" dirty="0"/>
          </a:p>
        </p:txBody>
      </p:sp>
      <p:sp>
        <p:nvSpPr>
          <p:cNvPr id="6" name="Marcador de número de diapositiva 5"/>
          <p:cNvSpPr>
            <a:spLocks noGrp="1"/>
          </p:cNvSpPr>
          <p:nvPr>
            <p:ph type="sldNum" sz="quarter" idx="12"/>
          </p:nvPr>
        </p:nvSpPr>
        <p:spPr/>
        <p:txBody>
          <a:bodyPr/>
          <a:lstStyle/>
          <a:p>
            <a:fld id="{2ACBE795-B91F-423D-8B31-48275A037DF9}" type="slidenum">
              <a:rPr lang="es-ES_tradnl" smtClean="0"/>
              <a:t>‹Nº›</a:t>
            </a:fld>
            <a:endParaRPr lang="es-ES_tradnl" dirty="0"/>
          </a:p>
        </p:txBody>
      </p:sp>
    </p:spTree>
    <p:extLst>
      <p:ext uri="{BB962C8B-B14F-4D97-AF65-F5344CB8AC3E}">
        <p14:creationId xmlns:p14="http://schemas.microsoft.com/office/powerpoint/2010/main" val="1663261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ES_tradnl"/>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Marcador de fecha 3"/>
          <p:cNvSpPr>
            <a:spLocks noGrp="1"/>
          </p:cNvSpPr>
          <p:nvPr>
            <p:ph type="dt" sz="half" idx="10"/>
          </p:nvPr>
        </p:nvSpPr>
        <p:spPr/>
        <p:txBody>
          <a:bodyPr/>
          <a:lstStyle/>
          <a:p>
            <a:fld id="{CA9446AC-1C58-488C-986A-F0D6E19EC3CC}" type="datetimeFigureOut">
              <a:rPr lang="es-ES_tradnl" smtClean="0"/>
              <a:t>03/02/2020</a:t>
            </a:fld>
            <a:endParaRPr lang="es-ES_tradnl" dirty="0"/>
          </a:p>
        </p:txBody>
      </p:sp>
      <p:sp>
        <p:nvSpPr>
          <p:cNvPr id="5" name="Marcador de pie de página 4"/>
          <p:cNvSpPr>
            <a:spLocks noGrp="1"/>
          </p:cNvSpPr>
          <p:nvPr>
            <p:ph type="ftr" sz="quarter" idx="11"/>
          </p:nvPr>
        </p:nvSpPr>
        <p:spPr/>
        <p:txBody>
          <a:bodyPr/>
          <a:lstStyle/>
          <a:p>
            <a:endParaRPr lang="es-ES_tradnl" dirty="0"/>
          </a:p>
        </p:txBody>
      </p:sp>
      <p:sp>
        <p:nvSpPr>
          <p:cNvPr id="6" name="Marcador de número de diapositiva 5"/>
          <p:cNvSpPr>
            <a:spLocks noGrp="1"/>
          </p:cNvSpPr>
          <p:nvPr>
            <p:ph type="sldNum" sz="quarter" idx="12"/>
          </p:nvPr>
        </p:nvSpPr>
        <p:spPr/>
        <p:txBody>
          <a:bodyPr/>
          <a:lstStyle/>
          <a:p>
            <a:fld id="{2ACBE795-B91F-423D-8B31-48275A037DF9}" type="slidenum">
              <a:rPr lang="es-ES_tradnl" smtClean="0"/>
              <a:t>‹Nº›</a:t>
            </a:fld>
            <a:endParaRPr lang="es-ES_tradnl" dirty="0"/>
          </a:p>
        </p:txBody>
      </p:sp>
    </p:spTree>
    <p:extLst>
      <p:ext uri="{BB962C8B-B14F-4D97-AF65-F5344CB8AC3E}">
        <p14:creationId xmlns:p14="http://schemas.microsoft.com/office/powerpoint/2010/main" val="1407525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Marcador de fecha 3"/>
          <p:cNvSpPr>
            <a:spLocks noGrp="1"/>
          </p:cNvSpPr>
          <p:nvPr>
            <p:ph type="dt" sz="half" idx="10"/>
          </p:nvPr>
        </p:nvSpPr>
        <p:spPr/>
        <p:txBody>
          <a:bodyPr/>
          <a:lstStyle/>
          <a:p>
            <a:fld id="{CA9446AC-1C58-488C-986A-F0D6E19EC3CC}" type="datetimeFigureOut">
              <a:rPr lang="es-ES_tradnl" smtClean="0"/>
              <a:t>03/02/2020</a:t>
            </a:fld>
            <a:endParaRPr lang="es-ES_tradnl" dirty="0"/>
          </a:p>
        </p:txBody>
      </p:sp>
      <p:sp>
        <p:nvSpPr>
          <p:cNvPr id="5" name="Marcador de pie de página 4"/>
          <p:cNvSpPr>
            <a:spLocks noGrp="1"/>
          </p:cNvSpPr>
          <p:nvPr>
            <p:ph type="ftr" sz="quarter" idx="11"/>
          </p:nvPr>
        </p:nvSpPr>
        <p:spPr/>
        <p:txBody>
          <a:bodyPr/>
          <a:lstStyle/>
          <a:p>
            <a:endParaRPr lang="es-ES_tradnl" dirty="0"/>
          </a:p>
        </p:txBody>
      </p:sp>
      <p:sp>
        <p:nvSpPr>
          <p:cNvPr id="6" name="Marcador de número de diapositiva 5"/>
          <p:cNvSpPr>
            <a:spLocks noGrp="1"/>
          </p:cNvSpPr>
          <p:nvPr>
            <p:ph type="sldNum" sz="quarter" idx="12"/>
          </p:nvPr>
        </p:nvSpPr>
        <p:spPr/>
        <p:txBody>
          <a:bodyPr/>
          <a:lstStyle/>
          <a:p>
            <a:fld id="{2ACBE795-B91F-423D-8B31-48275A037DF9}" type="slidenum">
              <a:rPr lang="es-ES_tradnl" smtClean="0"/>
              <a:t>‹Nº›</a:t>
            </a:fld>
            <a:endParaRPr lang="es-ES_tradnl" dirty="0"/>
          </a:p>
        </p:txBody>
      </p:sp>
      <p:pic>
        <p:nvPicPr>
          <p:cNvPr id="9"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94754" y="226431"/>
            <a:ext cx="1605181" cy="488625"/>
          </a:xfrm>
          <a:prstGeom prst="rect">
            <a:avLst/>
          </a:prstGeom>
        </p:spPr>
      </p:pic>
      <p:cxnSp>
        <p:nvCxnSpPr>
          <p:cNvPr id="10" name="Straight Connector 13"/>
          <p:cNvCxnSpPr/>
          <p:nvPr userDrawn="1"/>
        </p:nvCxnSpPr>
        <p:spPr>
          <a:xfrm>
            <a:off x="0" y="876300"/>
            <a:ext cx="12192000" cy="0"/>
          </a:xfrm>
          <a:prstGeom prst="line">
            <a:avLst/>
          </a:prstGeom>
          <a:ln w="19050">
            <a:solidFill>
              <a:srgbClr val="00763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2872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ES_tradnl"/>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Marcador de fecha 3"/>
          <p:cNvSpPr>
            <a:spLocks noGrp="1"/>
          </p:cNvSpPr>
          <p:nvPr>
            <p:ph type="dt" sz="half" idx="10"/>
          </p:nvPr>
        </p:nvSpPr>
        <p:spPr/>
        <p:txBody>
          <a:bodyPr/>
          <a:lstStyle/>
          <a:p>
            <a:fld id="{CA9446AC-1C58-488C-986A-F0D6E19EC3CC}" type="datetimeFigureOut">
              <a:rPr lang="es-ES_tradnl" smtClean="0"/>
              <a:t>03/02/2020</a:t>
            </a:fld>
            <a:endParaRPr lang="es-ES_tradnl" dirty="0"/>
          </a:p>
        </p:txBody>
      </p:sp>
      <p:sp>
        <p:nvSpPr>
          <p:cNvPr id="5" name="Marcador de pie de página 4"/>
          <p:cNvSpPr>
            <a:spLocks noGrp="1"/>
          </p:cNvSpPr>
          <p:nvPr>
            <p:ph type="ftr" sz="quarter" idx="11"/>
          </p:nvPr>
        </p:nvSpPr>
        <p:spPr/>
        <p:txBody>
          <a:bodyPr/>
          <a:lstStyle/>
          <a:p>
            <a:endParaRPr lang="es-ES_tradnl" dirty="0"/>
          </a:p>
        </p:txBody>
      </p:sp>
      <p:sp>
        <p:nvSpPr>
          <p:cNvPr id="6" name="Marcador de número de diapositiva 5"/>
          <p:cNvSpPr>
            <a:spLocks noGrp="1"/>
          </p:cNvSpPr>
          <p:nvPr>
            <p:ph type="sldNum" sz="quarter" idx="12"/>
          </p:nvPr>
        </p:nvSpPr>
        <p:spPr/>
        <p:txBody>
          <a:bodyPr/>
          <a:lstStyle/>
          <a:p>
            <a:fld id="{2ACBE795-B91F-423D-8B31-48275A037DF9}" type="slidenum">
              <a:rPr lang="es-ES_tradnl" smtClean="0"/>
              <a:t>‹Nº›</a:t>
            </a:fld>
            <a:endParaRPr lang="es-ES_tradnl" dirty="0"/>
          </a:p>
        </p:txBody>
      </p:sp>
    </p:spTree>
    <p:extLst>
      <p:ext uri="{BB962C8B-B14F-4D97-AF65-F5344CB8AC3E}">
        <p14:creationId xmlns:p14="http://schemas.microsoft.com/office/powerpoint/2010/main" val="60224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ES_tradnl"/>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CA9446AC-1C58-488C-986A-F0D6E19EC3CC}" type="datetimeFigureOut">
              <a:rPr lang="es-ES_tradnl" smtClean="0"/>
              <a:t>03/02/2020</a:t>
            </a:fld>
            <a:endParaRPr lang="es-ES_tradnl" dirty="0"/>
          </a:p>
        </p:txBody>
      </p:sp>
      <p:sp>
        <p:nvSpPr>
          <p:cNvPr id="5" name="Marcador de pie de página 4"/>
          <p:cNvSpPr>
            <a:spLocks noGrp="1"/>
          </p:cNvSpPr>
          <p:nvPr>
            <p:ph type="ftr" sz="quarter" idx="11"/>
          </p:nvPr>
        </p:nvSpPr>
        <p:spPr/>
        <p:txBody>
          <a:bodyPr/>
          <a:lstStyle/>
          <a:p>
            <a:endParaRPr lang="es-ES_tradnl" dirty="0"/>
          </a:p>
        </p:txBody>
      </p:sp>
      <p:sp>
        <p:nvSpPr>
          <p:cNvPr id="6" name="Marcador de número de diapositiva 5"/>
          <p:cNvSpPr>
            <a:spLocks noGrp="1"/>
          </p:cNvSpPr>
          <p:nvPr>
            <p:ph type="sldNum" sz="quarter" idx="12"/>
          </p:nvPr>
        </p:nvSpPr>
        <p:spPr/>
        <p:txBody>
          <a:bodyPr/>
          <a:lstStyle/>
          <a:p>
            <a:fld id="{2ACBE795-B91F-423D-8B31-48275A037DF9}" type="slidenum">
              <a:rPr lang="es-ES_tradnl" smtClean="0"/>
              <a:t>‹Nº›</a:t>
            </a:fld>
            <a:endParaRPr lang="es-ES_tradnl" dirty="0"/>
          </a:p>
        </p:txBody>
      </p:sp>
    </p:spTree>
    <p:extLst>
      <p:ext uri="{BB962C8B-B14F-4D97-AF65-F5344CB8AC3E}">
        <p14:creationId xmlns:p14="http://schemas.microsoft.com/office/powerpoint/2010/main" val="3040619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ES_tradnl"/>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5" name="Marcador de fecha 4"/>
          <p:cNvSpPr>
            <a:spLocks noGrp="1"/>
          </p:cNvSpPr>
          <p:nvPr>
            <p:ph type="dt" sz="half" idx="10"/>
          </p:nvPr>
        </p:nvSpPr>
        <p:spPr/>
        <p:txBody>
          <a:bodyPr/>
          <a:lstStyle/>
          <a:p>
            <a:fld id="{CA9446AC-1C58-488C-986A-F0D6E19EC3CC}" type="datetimeFigureOut">
              <a:rPr lang="es-ES_tradnl" smtClean="0"/>
              <a:t>03/02/2020</a:t>
            </a:fld>
            <a:endParaRPr lang="es-ES_tradnl" dirty="0"/>
          </a:p>
        </p:txBody>
      </p:sp>
      <p:sp>
        <p:nvSpPr>
          <p:cNvPr id="6" name="Marcador de pie de página 5"/>
          <p:cNvSpPr>
            <a:spLocks noGrp="1"/>
          </p:cNvSpPr>
          <p:nvPr>
            <p:ph type="ftr" sz="quarter" idx="11"/>
          </p:nvPr>
        </p:nvSpPr>
        <p:spPr/>
        <p:txBody>
          <a:bodyPr/>
          <a:lstStyle/>
          <a:p>
            <a:endParaRPr lang="es-ES_tradnl" dirty="0"/>
          </a:p>
        </p:txBody>
      </p:sp>
      <p:sp>
        <p:nvSpPr>
          <p:cNvPr id="7" name="Marcador de número de diapositiva 6"/>
          <p:cNvSpPr>
            <a:spLocks noGrp="1"/>
          </p:cNvSpPr>
          <p:nvPr>
            <p:ph type="sldNum" sz="quarter" idx="12"/>
          </p:nvPr>
        </p:nvSpPr>
        <p:spPr/>
        <p:txBody>
          <a:bodyPr/>
          <a:lstStyle/>
          <a:p>
            <a:fld id="{2ACBE795-B91F-423D-8B31-48275A037DF9}" type="slidenum">
              <a:rPr lang="es-ES_tradnl" smtClean="0"/>
              <a:t>‹Nº›</a:t>
            </a:fld>
            <a:endParaRPr lang="es-ES_tradnl" dirty="0"/>
          </a:p>
        </p:txBody>
      </p:sp>
    </p:spTree>
    <p:extLst>
      <p:ext uri="{BB962C8B-B14F-4D97-AF65-F5344CB8AC3E}">
        <p14:creationId xmlns:p14="http://schemas.microsoft.com/office/powerpoint/2010/main" val="39234067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ES_tradnl"/>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7" name="Marcador de fecha 6"/>
          <p:cNvSpPr>
            <a:spLocks noGrp="1"/>
          </p:cNvSpPr>
          <p:nvPr>
            <p:ph type="dt" sz="half" idx="10"/>
          </p:nvPr>
        </p:nvSpPr>
        <p:spPr/>
        <p:txBody>
          <a:bodyPr/>
          <a:lstStyle/>
          <a:p>
            <a:fld id="{CA9446AC-1C58-488C-986A-F0D6E19EC3CC}" type="datetimeFigureOut">
              <a:rPr lang="es-ES_tradnl" smtClean="0"/>
              <a:t>03/02/2020</a:t>
            </a:fld>
            <a:endParaRPr lang="es-ES_tradnl" dirty="0"/>
          </a:p>
        </p:txBody>
      </p:sp>
      <p:sp>
        <p:nvSpPr>
          <p:cNvPr id="8" name="Marcador de pie de página 7"/>
          <p:cNvSpPr>
            <a:spLocks noGrp="1"/>
          </p:cNvSpPr>
          <p:nvPr>
            <p:ph type="ftr" sz="quarter" idx="11"/>
          </p:nvPr>
        </p:nvSpPr>
        <p:spPr/>
        <p:txBody>
          <a:bodyPr/>
          <a:lstStyle/>
          <a:p>
            <a:endParaRPr lang="es-ES_tradnl" dirty="0"/>
          </a:p>
        </p:txBody>
      </p:sp>
      <p:sp>
        <p:nvSpPr>
          <p:cNvPr id="9" name="Marcador de número de diapositiva 8"/>
          <p:cNvSpPr>
            <a:spLocks noGrp="1"/>
          </p:cNvSpPr>
          <p:nvPr>
            <p:ph type="sldNum" sz="quarter" idx="12"/>
          </p:nvPr>
        </p:nvSpPr>
        <p:spPr/>
        <p:txBody>
          <a:bodyPr/>
          <a:lstStyle/>
          <a:p>
            <a:fld id="{2ACBE795-B91F-423D-8B31-48275A037DF9}" type="slidenum">
              <a:rPr lang="es-ES_tradnl" smtClean="0"/>
              <a:t>‹Nº›</a:t>
            </a:fld>
            <a:endParaRPr lang="es-ES_tradnl" dirty="0"/>
          </a:p>
        </p:txBody>
      </p:sp>
    </p:spTree>
    <p:extLst>
      <p:ext uri="{BB962C8B-B14F-4D97-AF65-F5344CB8AC3E}">
        <p14:creationId xmlns:p14="http://schemas.microsoft.com/office/powerpoint/2010/main" val="34534396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ES_tradnl"/>
          </a:p>
        </p:txBody>
      </p:sp>
      <p:sp>
        <p:nvSpPr>
          <p:cNvPr id="3" name="Marcador de fecha 2"/>
          <p:cNvSpPr>
            <a:spLocks noGrp="1"/>
          </p:cNvSpPr>
          <p:nvPr>
            <p:ph type="dt" sz="half" idx="10"/>
          </p:nvPr>
        </p:nvSpPr>
        <p:spPr/>
        <p:txBody>
          <a:bodyPr/>
          <a:lstStyle/>
          <a:p>
            <a:fld id="{CA9446AC-1C58-488C-986A-F0D6E19EC3CC}" type="datetimeFigureOut">
              <a:rPr lang="es-ES_tradnl" smtClean="0"/>
              <a:t>03/02/2020</a:t>
            </a:fld>
            <a:endParaRPr lang="es-ES_tradnl" dirty="0"/>
          </a:p>
        </p:txBody>
      </p:sp>
      <p:sp>
        <p:nvSpPr>
          <p:cNvPr id="4" name="Marcador de pie de página 3"/>
          <p:cNvSpPr>
            <a:spLocks noGrp="1"/>
          </p:cNvSpPr>
          <p:nvPr>
            <p:ph type="ftr" sz="quarter" idx="11"/>
          </p:nvPr>
        </p:nvSpPr>
        <p:spPr/>
        <p:txBody>
          <a:bodyPr/>
          <a:lstStyle/>
          <a:p>
            <a:endParaRPr lang="es-ES_tradnl" dirty="0"/>
          </a:p>
        </p:txBody>
      </p:sp>
      <p:sp>
        <p:nvSpPr>
          <p:cNvPr id="5" name="Marcador de número de diapositiva 4"/>
          <p:cNvSpPr>
            <a:spLocks noGrp="1"/>
          </p:cNvSpPr>
          <p:nvPr>
            <p:ph type="sldNum" sz="quarter" idx="12"/>
          </p:nvPr>
        </p:nvSpPr>
        <p:spPr/>
        <p:txBody>
          <a:bodyPr/>
          <a:lstStyle/>
          <a:p>
            <a:fld id="{2ACBE795-B91F-423D-8B31-48275A037DF9}" type="slidenum">
              <a:rPr lang="es-ES_tradnl" smtClean="0"/>
              <a:t>‹Nº›</a:t>
            </a:fld>
            <a:endParaRPr lang="es-ES_tradnl" dirty="0"/>
          </a:p>
        </p:txBody>
      </p:sp>
    </p:spTree>
    <p:extLst>
      <p:ext uri="{BB962C8B-B14F-4D97-AF65-F5344CB8AC3E}">
        <p14:creationId xmlns:p14="http://schemas.microsoft.com/office/powerpoint/2010/main" val="2813180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CA9446AC-1C58-488C-986A-F0D6E19EC3CC}" type="datetimeFigureOut">
              <a:rPr lang="es-ES_tradnl" smtClean="0"/>
              <a:t>03/02/2020</a:t>
            </a:fld>
            <a:endParaRPr lang="es-ES_tradnl" dirty="0"/>
          </a:p>
        </p:txBody>
      </p:sp>
      <p:sp>
        <p:nvSpPr>
          <p:cNvPr id="3" name="Marcador de pie de página 2"/>
          <p:cNvSpPr>
            <a:spLocks noGrp="1"/>
          </p:cNvSpPr>
          <p:nvPr>
            <p:ph type="ftr" sz="quarter" idx="11"/>
          </p:nvPr>
        </p:nvSpPr>
        <p:spPr/>
        <p:txBody>
          <a:bodyPr/>
          <a:lstStyle/>
          <a:p>
            <a:endParaRPr lang="es-ES_tradnl" dirty="0"/>
          </a:p>
        </p:txBody>
      </p:sp>
      <p:sp>
        <p:nvSpPr>
          <p:cNvPr id="4" name="Marcador de número de diapositiva 3"/>
          <p:cNvSpPr>
            <a:spLocks noGrp="1"/>
          </p:cNvSpPr>
          <p:nvPr>
            <p:ph type="sldNum" sz="quarter" idx="12"/>
          </p:nvPr>
        </p:nvSpPr>
        <p:spPr/>
        <p:txBody>
          <a:bodyPr/>
          <a:lstStyle/>
          <a:p>
            <a:fld id="{2ACBE795-B91F-423D-8B31-48275A037DF9}" type="slidenum">
              <a:rPr lang="es-ES_tradnl" smtClean="0"/>
              <a:t>‹Nº›</a:t>
            </a:fld>
            <a:endParaRPr lang="es-ES_tradnl" dirty="0"/>
          </a:p>
        </p:txBody>
      </p:sp>
    </p:spTree>
    <p:extLst>
      <p:ext uri="{BB962C8B-B14F-4D97-AF65-F5344CB8AC3E}">
        <p14:creationId xmlns:p14="http://schemas.microsoft.com/office/powerpoint/2010/main" val="1277991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S_tradnl"/>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CA9446AC-1C58-488C-986A-F0D6E19EC3CC}" type="datetimeFigureOut">
              <a:rPr lang="es-ES_tradnl" smtClean="0"/>
              <a:t>03/02/2020</a:t>
            </a:fld>
            <a:endParaRPr lang="es-ES_tradnl" dirty="0"/>
          </a:p>
        </p:txBody>
      </p:sp>
      <p:sp>
        <p:nvSpPr>
          <p:cNvPr id="6" name="Marcador de pie de página 5"/>
          <p:cNvSpPr>
            <a:spLocks noGrp="1"/>
          </p:cNvSpPr>
          <p:nvPr>
            <p:ph type="ftr" sz="quarter" idx="11"/>
          </p:nvPr>
        </p:nvSpPr>
        <p:spPr/>
        <p:txBody>
          <a:bodyPr/>
          <a:lstStyle/>
          <a:p>
            <a:endParaRPr lang="es-ES_tradnl" dirty="0"/>
          </a:p>
        </p:txBody>
      </p:sp>
      <p:sp>
        <p:nvSpPr>
          <p:cNvPr id="7" name="Marcador de número de diapositiva 6"/>
          <p:cNvSpPr>
            <a:spLocks noGrp="1"/>
          </p:cNvSpPr>
          <p:nvPr>
            <p:ph type="sldNum" sz="quarter" idx="12"/>
          </p:nvPr>
        </p:nvSpPr>
        <p:spPr/>
        <p:txBody>
          <a:bodyPr/>
          <a:lstStyle/>
          <a:p>
            <a:fld id="{2ACBE795-B91F-423D-8B31-48275A037DF9}" type="slidenum">
              <a:rPr lang="es-ES_tradnl" smtClean="0"/>
              <a:t>‹Nº›</a:t>
            </a:fld>
            <a:endParaRPr lang="es-ES_tradnl" dirty="0"/>
          </a:p>
        </p:txBody>
      </p:sp>
    </p:spTree>
    <p:extLst>
      <p:ext uri="{BB962C8B-B14F-4D97-AF65-F5344CB8AC3E}">
        <p14:creationId xmlns:p14="http://schemas.microsoft.com/office/powerpoint/2010/main" val="272807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S_tradnl"/>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dirty="0"/>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CA9446AC-1C58-488C-986A-F0D6E19EC3CC}" type="datetimeFigureOut">
              <a:rPr lang="es-ES_tradnl" smtClean="0"/>
              <a:t>03/02/2020</a:t>
            </a:fld>
            <a:endParaRPr lang="es-ES_tradnl" dirty="0"/>
          </a:p>
        </p:txBody>
      </p:sp>
      <p:sp>
        <p:nvSpPr>
          <p:cNvPr id="6" name="Marcador de pie de página 5"/>
          <p:cNvSpPr>
            <a:spLocks noGrp="1"/>
          </p:cNvSpPr>
          <p:nvPr>
            <p:ph type="ftr" sz="quarter" idx="11"/>
          </p:nvPr>
        </p:nvSpPr>
        <p:spPr/>
        <p:txBody>
          <a:bodyPr/>
          <a:lstStyle/>
          <a:p>
            <a:endParaRPr lang="es-ES_tradnl" dirty="0"/>
          </a:p>
        </p:txBody>
      </p:sp>
      <p:sp>
        <p:nvSpPr>
          <p:cNvPr id="7" name="Marcador de número de diapositiva 6"/>
          <p:cNvSpPr>
            <a:spLocks noGrp="1"/>
          </p:cNvSpPr>
          <p:nvPr>
            <p:ph type="sldNum" sz="quarter" idx="12"/>
          </p:nvPr>
        </p:nvSpPr>
        <p:spPr/>
        <p:txBody>
          <a:bodyPr/>
          <a:lstStyle/>
          <a:p>
            <a:fld id="{2ACBE795-B91F-423D-8B31-48275A037DF9}" type="slidenum">
              <a:rPr lang="es-ES_tradnl" smtClean="0"/>
              <a:t>‹Nº›</a:t>
            </a:fld>
            <a:endParaRPr lang="es-ES_tradnl" dirty="0"/>
          </a:p>
        </p:txBody>
      </p:sp>
    </p:spTree>
    <p:extLst>
      <p:ext uri="{BB962C8B-B14F-4D97-AF65-F5344CB8AC3E}">
        <p14:creationId xmlns:p14="http://schemas.microsoft.com/office/powerpoint/2010/main" val="1752456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ES_tradnl"/>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9446AC-1C58-488C-986A-F0D6E19EC3CC}" type="datetimeFigureOut">
              <a:rPr lang="es-ES_tradnl" smtClean="0"/>
              <a:t>03/02/2020</a:t>
            </a:fld>
            <a:endParaRPr lang="es-ES_tradnl" dirty="0"/>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dirty="0"/>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CBE795-B91F-423D-8B31-48275A037DF9}" type="slidenum">
              <a:rPr lang="es-ES_tradnl" smtClean="0"/>
              <a:t>‹Nº›</a:t>
            </a:fld>
            <a:endParaRPr lang="es-ES_tradnl" dirty="0"/>
          </a:p>
        </p:txBody>
      </p:sp>
    </p:spTree>
    <p:extLst>
      <p:ext uri="{BB962C8B-B14F-4D97-AF65-F5344CB8AC3E}">
        <p14:creationId xmlns:p14="http://schemas.microsoft.com/office/powerpoint/2010/main" val="13434587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1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4476192"/>
            <a:ext cx="12192000" cy="965715"/>
          </a:xfrm>
          <a:prstGeom prst="rect">
            <a:avLst/>
          </a:prstGeom>
          <a:solidFill>
            <a:srgbClr val="0076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2" name="Rectangle 11"/>
          <p:cNvSpPr/>
          <p:nvPr/>
        </p:nvSpPr>
        <p:spPr>
          <a:xfrm>
            <a:off x="0" y="1382312"/>
            <a:ext cx="12192000" cy="2590800"/>
          </a:xfrm>
          <a:prstGeom prst="rect">
            <a:avLst/>
          </a:prstGeom>
          <a:solidFill>
            <a:srgbClr val="0076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 name="TextBox 1"/>
          <p:cNvSpPr txBox="1"/>
          <p:nvPr/>
        </p:nvSpPr>
        <p:spPr>
          <a:xfrm>
            <a:off x="272479" y="2231436"/>
            <a:ext cx="12456075" cy="892552"/>
          </a:xfrm>
          <a:prstGeom prst="rect">
            <a:avLst/>
          </a:prstGeom>
          <a:noFill/>
        </p:spPr>
        <p:txBody>
          <a:bodyPr wrap="square" rtlCol="0" anchor="ctr">
            <a:spAutoFit/>
          </a:bodyPr>
          <a:lstStyle/>
          <a:p>
            <a:r>
              <a:rPr lang="es-ES_tradnl" sz="2600" dirty="0">
                <a:solidFill>
                  <a:srgbClr val="FFFFFF"/>
                </a:solidFill>
                <a:latin typeface="Arial" panose="020B0604020202020204" pitchFamily="34" charset="0"/>
                <a:cs typeface="Arial" panose="020B0604020202020204" pitchFamily="34" charset="0"/>
              </a:rPr>
              <a:t>SAS - Subdirección de Tecnologías de la Información y las Comunicaciones</a:t>
            </a:r>
          </a:p>
          <a:p>
            <a:r>
              <a:rPr lang="es-ES" sz="2600">
                <a:solidFill>
                  <a:srgbClr val="FFFFFF"/>
                </a:solidFill>
                <a:latin typeface="Arial" panose="020B0604020202020204" pitchFamily="34" charset="0"/>
                <a:cs typeface="Arial" panose="020B0604020202020204" pitchFamily="34" charset="0"/>
              </a:rPr>
              <a:t>Servicios Horizontales</a:t>
            </a:r>
            <a:endParaRPr lang="es-ES" sz="260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719667" y="4732847"/>
            <a:ext cx="9817100" cy="369332"/>
          </a:xfrm>
          <a:prstGeom prst="rect">
            <a:avLst/>
          </a:prstGeom>
          <a:noFill/>
        </p:spPr>
        <p:txBody>
          <a:bodyPr wrap="square" rtlCol="0" anchor="ctr">
            <a:spAutoFit/>
          </a:bodyPr>
          <a:lstStyle/>
          <a:p>
            <a:r>
              <a:rPr lang="es-ES" dirty="0" smtClean="0">
                <a:solidFill>
                  <a:srgbClr val="FFFFFF"/>
                </a:solidFill>
                <a:latin typeface="Arial" panose="020B0604020202020204" pitchFamily="34" charset="0"/>
                <a:cs typeface="Arial" panose="020B0604020202020204" pitchFamily="34" charset="0"/>
              </a:rPr>
              <a:t>Proceso de Gestión de Plataformas en JIRA</a:t>
            </a:r>
            <a:endParaRPr lang="es-ES" dirty="0">
              <a:solidFill>
                <a:srgbClr val="FFFFFF"/>
              </a:solidFill>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42B62579-5A87-457E-9E61-01215C57E9DF}"/>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78913" y="271950"/>
            <a:ext cx="2886075" cy="685800"/>
          </a:xfrm>
          <a:prstGeom prst="rect">
            <a:avLst/>
          </a:prstGeom>
          <a:noFill/>
          <a:ln>
            <a:noFill/>
          </a:ln>
        </p:spPr>
      </p:pic>
    </p:spTree>
    <p:extLst>
      <p:ext uri="{BB962C8B-B14F-4D97-AF65-F5344CB8AC3E}">
        <p14:creationId xmlns:p14="http://schemas.microsoft.com/office/powerpoint/2010/main" val="146653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877852" y="1803253"/>
            <a:ext cx="612000" cy="504000"/>
          </a:xfrm>
          <a:prstGeom prst="rect">
            <a:avLst/>
          </a:prstGeom>
          <a:noFill/>
        </p:spPr>
        <p:txBody>
          <a:bodyPr wrap="square" rtlCol="0" anchor="ctr">
            <a:spAutoFit/>
          </a:bodyPr>
          <a:lstStyle/>
          <a:p>
            <a:pPr>
              <a:lnSpc>
                <a:spcPct val="150000"/>
              </a:lnSpc>
            </a:pPr>
            <a:r>
              <a:rPr lang="es-ES" sz="2400" dirty="0">
                <a:solidFill>
                  <a:schemeClr val="bg1"/>
                </a:solidFill>
              </a:rPr>
              <a:t>1.</a:t>
            </a:r>
          </a:p>
        </p:txBody>
      </p:sp>
      <p:sp>
        <p:nvSpPr>
          <p:cNvPr id="14" name="TextBox 13"/>
          <p:cNvSpPr txBox="1"/>
          <p:nvPr/>
        </p:nvSpPr>
        <p:spPr>
          <a:xfrm>
            <a:off x="877852" y="2396803"/>
            <a:ext cx="612000" cy="504000"/>
          </a:xfrm>
          <a:prstGeom prst="rect">
            <a:avLst/>
          </a:prstGeom>
          <a:noFill/>
        </p:spPr>
        <p:txBody>
          <a:bodyPr wrap="square" rtlCol="0" anchor="ctr">
            <a:spAutoFit/>
          </a:bodyPr>
          <a:lstStyle/>
          <a:p>
            <a:pPr>
              <a:lnSpc>
                <a:spcPct val="150000"/>
              </a:lnSpc>
            </a:pPr>
            <a:r>
              <a:rPr lang="es-ES" sz="2400" dirty="0">
                <a:solidFill>
                  <a:schemeClr val="bg1"/>
                </a:solidFill>
              </a:rPr>
              <a:t>2.</a:t>
            </a:r>
          </a:p>
        </p:txBody>
      </p:sp>
      <p:grpSp>
        <p:nvGrpSpPr>
          <p:cNvPr id="15" name="Group 11"/>
          <p:cNvGrpSpPr/>
          <p:nvPr/>
        </p:nvGrpSpPr>
        <p:grpSpPr>
          <a:xfrm>
            <a:off x="877852" y="2387156"/>
            <a:ext cx="10909106" cy="1717484"/>
            <a:chOff x="2496840" y="1936511"/>
            <a:chExt cx="10909106" cy="2371929"/>
          </a:xfrm>
        </p:grpSpPr>
        <p:sp>
          <p:nvSpPr>
            <p:cNvPr id="16" name="TextBox 12"/>
            <p:cNvSpPr txBox="1"/>
            <p:nvPr/>
          </p:nvSpPr>
          <p:spPr>
            <a:xfrm>
              <a:off x="4452445" y="3494903"/>
              <a:ext cx="8953501" cy="813537"/>
            </a:xfrm>
            <a:prstGeom prst="rect">
              <a:avLst/>
            </a:prstGeom>
            <a:noFill/>
          </p:spPr>
          <p:txBody>
            <a:bodyPr wrap="square" rtlCol="0" anchor="ctr">
              <a:spAutoFit/>
            </a:bodyPr>
            <a:lstStyle/>
            <a:p>
              <a:pPr>
                <a:lnSpc>
                  <a:spcPct val="150000"/>
                </a:lnSpc>
              </a:pPr>
              <a:endParaRPr lang="es-ES" sz="2400" dirty="0">
                <a:solidFill>
                  <a:schemeClr val="tx1">
                    <a:lumMod val="75000"/>
                    <a:lumOff val="25000"/>
                  </a:schemeClr>
                </a:solidFill>
              </a:endParaRPr>
            </a:p>
          </p:txBody>
        </p:sp>
        <p:sp>
          <p:nvSpPr>
            <p:cNvPr id="18" name="TextBox 13"/>
            <p:cNvSpPr txBox="1"/>
            <p:nvPr/>
          </p:nvSpPr>
          <p:spPr>
            <a:xfrm>
              <a:off x="2496840" y="1936511"/>
              <a:ext cx="612000" cy="813537"/>
            </a:xfrm>
            <a:prstGeom prst="rect">
              <a:avLst/>
            </a:prstGeom>
            <a:noFill/>
          </p:spPr>
          <p:txBody>
            <a:bodyPr wrap="square" rtlCol="0" anchor="ctr">
              <a:spAutoFit/>
            </a:bodyPr>
            <a:lstStyle/>
            <a:p>
              <a:pPr>
                <a:lnSpc>
                  <a:spcPct val="150000"/>
                </a:lnSpc>
              </a:pPr>
              <a:endParaRPr lang="es-ES" sz="2400" dirty="0">
                <a:solidFill>
                  <a:schemeClr val="bg1"/>
                </a:solidFill>
              </a:endParaRPr>
            </a:p>
          </p:txBody>
        </p:sp>
      </p:grpSp>
      <p:pic>
        <p:nvPicPr>
          <p:cNvPr id="3" name="Picture 2"/>
          <p:cNvPicPr>
            <a:picLocks noChangeAspect="1"/>
          </p:cNvPicPr>
          <p:nvPr/>
        </p:nvPicPr>
        <p:blipFill>
          <a:blip r:embed="rId2"/>
          <a:stretch>
            <a:fillRect/>
          </a:stretch>
        </p:blipFill>
        <p:spPr>
          <a:xfrm>
            <a:off x="710453" y="2990905"/>
            <a:ext cx="609653" cy="585267"/>
          </a:xfrm>
          <a:prstGeom prst="rect">
            <a:avLst/>
          </a:prstGeom>
        </p:spPr>
      </p:pic>
      <p:sp>
        <p:nvSpPr>
          <p:cNvPr id="5" name="Rectangle 4">
            <a:extLst>
              <a:ext uri="{FF2B5EF4-FFF2-40B4-BE49-F238E27FC236}">
                <a16:creationId xmlns:a16="http://schemas.microsoft.com/office/drawing/2014/main" id="{02B972A5-818F-402D-84A5-E8B195556A3E}"/>
              </a:ext>
            </a:extLst>
          </p:cNvPr>
          <p:cNvSpPr/>
          <p:nvPr/>
        </p:nvSpPr>
        <p:spPr>
          <a:xfrm>
            <a:off x="1663337" y="1262743"/>
            <a:ext cx="8629238" cy="4170372"/>
          </a:xfrm>
          <a:prstGeom prst="rect">
            <a:avLst/>
          </a:prstGeom>
        </p:spPr>
        <p:txBody>
          <a:bodyPr wrap="square">
            <a:spAutoFit/>
          </a:bodyPr>
          <a:lstStyle/>
          <a:p>
            <a:pPr>
              <a:spcAft>
                <a:spcPts val="0"/>
              </a:spcAft>
            </a:pPr>
            <a:r>
              <a:rPr lang="es-ES" sz="2000" dirty="0" smtClean="0">
                <a:latin typeface="Arial" panose="020B0604020202020204" pitchFamily="34" charset="0"/>
                <a:ea typeface="Calibri" panose="020F0502020204030204" pitchFamily="34" charset="0"/>
                <a:cs typeface="Arial" panose="020B0604020202020204" pitchFamily="34" charset="0"/>
              </a:rPr>
              <a:t>Aceptación de la documentación por CTI </a:t>
            </a:r>
          </a:p>
          <a:p>
            <a:pPr>
              <a:spcAft>
                <a:spcPts val="0"/>
              </a:spcAft>
            </a:pPr>
            <a:endParaRPr lang="es-ES" sz="2000" dirty="0" smtClean="0">
              <a:latin typeface="Arial" panose="020B0604020202020204" pitchFamily="34" charset="0"/>
              <a:ea typeface="Calibri" panose="020F0502020204030204" pitchFamily="34" charset="0"/>
              <a:cs typeface="Arial" panose="020B0604020202020204" pitchFamily="34" charset="0"/>
            </a:endParaRPr>
          </a:p>
          <a:p>
            <a:pPr lvl="1" algn="just"/>
            <a:r>
              <a:rPr lang="es-ES" sz="1100" dirty="0" smtClean="0">
                <a:latin typeface="Arial" panose="020B0604020202020204" pitchFamily="34" charset="0"/>
                <a:ea typeface="Calibri" panose="020F0502020204030204" pitchFamily="34" charset="0"/>
                <a:cs typeface="Arial" panose="020B0604020202020204" pitchFamily="34" charset="0"/>
              </a:rPr>
              <a:t>Una vez que CTI aprueba el DGT establece exactamente el tipo de RFP, los entornos solicitados y la fecha fin estimada en la que prevé acabar la construcción/modificación de la plataforma.</a:t>
            </a:r>
          </a:p>
          <a:p>
            <a:pPr lvl="1" algn="just"/>
            <a:r>
              <a:rPr lang="es-ES" sz="1100" dirty="0" smtClean="0">
                <a:latin typeface="Arial" panose="020B0604020202020204" pitchFamily="34" charset="0"/>
                <a:ea typeface="Calibri" panose="020F0502020204030204" pitchFamily="34" charset="0"/>
                <a:cs typeface="Arial" panose="020B0604020202020204" pitchFamily="34" charset="0"/>
              </a:rPr>
              <a:t>El campo “Miembro asignado” ayudará a CTI a gestionar las </a:t>
            </a:r>
            <a:r>
              <a:rPr lang="es-ES" sz="1100" dirty="0" err="1" smtClean="0">
                <a:latin typeface="Arial" panose="020B0604020202020204" pitchFamily="34" charset="0"/>
                <a:ea typeface="Calibri" panose="020F0502020204030204" pitchFamily="34" charset="0"/>
                <a:cs typeface="Arial" panose="020B0604020202020204" pitchFamily="34" charset="0"/>
              </a:rPr>
              <a:t>RFPs</a:t>
            </a:r>
            <a:r>
              <a:rPr lang="es-ES" sz="1100" dirty="0" smtClean="0">
                <a:latin typeface="Arial" panose="020B0604020202020204" pitchFamily="34" charset="0"/>
                <a:ea typeface="Calibri" panose="020F0502020204030204" pitchFamily="34" charset="0"/>
                <a:cs typeface="Arial" panose="020B0604020202020204" pitchFamily="34" charset="0"/>
              </a:rPr>
              <a:t> mediante la asignación a un responsable de su pool de Jefes de Proyecto.</a:t>
            </a: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100" dirty="0">
              <a:latin typeface="Arial" panose="020B0604020202020204" pitchFamily="34" charset="0"/>
              <a:ea typeface="Calibri" panose="020F0502020204030204" pitchFamily="34" charset="0"/>
              <a:cs typeface="Arial" panose="020B0604020202020204" pitchFamily="34" charset="0"/>
            </a:endParaRP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100" dirty="0">
              <a:latin typeface="Arial" panose="020B0604020202020204" pitchFamily="34" charset="0"/>
              <a:ea typeface="Calibri" panose="020F0502020204030204" pitchFamily="34" charset="0"/>
              <a:cs typeface="Arial" panose="020B0604020202020204" pitchFamily="34" charset="0"/>
            </a:endParaRP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600" dirty="0">
              <a:latin typeface="Arial" panose="020B0604020202020204" pitchFamily="34" charset="0"/>
              <a:ea typeface="Calibri" panose="020F0502020204030204" pitchFamily="34" charset="0"/>
              <a:cs typeface="Arial" panose="020B0604020202020204" pitchFamily="34" charset="0"/>
            </a:endParaRPr>
          </a:p>
          <a:p>
            <a:pPr lvl="1"/>
            <a:endParaRPr lang="es-ES" sz="16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2000" dirty="0" smtClean="0">
              <a:latin typeface="Arial" panose="020B0604020202020204" pitchFamily="34" charset="0"/>
              <a:ea typeface="Calibri" panose="020F0502020204030204" pitchFamily="34" charset="0"/>
              <a:cs typeface="Arial" panose="020B0604020202020204" pitchFamily="34" charset="0"/>
            </a:endParaRPr>
          </a:p>
          <a:p>
            <a:pPr>
              <a:spcAft>
                <a:spcPts val="0"/>
              </a:spcAft>
            </a:pPr>
            <a:endParaRPr lang="es-ES" sz="2000" dirty="0">
              <a:latin typeface="Arial" panose="020B0604020202020204" pitchFamily="34" charset="0"/>
              <a:ea typeface="Calibri" panose="020F0502020204030204" pitchFamily="34" charset="0"/>
              <a:cs typeface="Arial" panose="020B0604020202020204" pitchFamily="34" charset="0"/>
            </a:endParaRPr>
          </a:p>
          <a:p>
            <a:pPr lvl="1"/>
            <a:endParaRPr lang="es-ES" dirty="0" smtClean="0">
              <a:latin typeface="Arial" panose="020B0604020202020204" pitchFamily="34" charset="0"/>
              <a:ea typeface="Calibri" panose="020F0502020204030204" pitchFamily="34" charset="0"/>
              <a:cs typeface="Arial" panose="020B0604020202020204" pitchFamily="34" charset="0"/>
            </a:endParaRPr>
          </a:p>
          <a:p>
            <a:pPr lvl="2"/>
            <a:endParaRPr lang="es-ES" dirty="0">
              <a:latin typeface="Arial" panose="020B0604020202020204" pitchFamily="34" charset="0"/>
              <a:ea typeface="Calibri" panose="020F0502020204030204" pitchFamily="34" charset="0"/>
              <a:cs typeface="Arial" panose="020B0604020202020204" pitchFamily="34" charset="0"/>
            </a:endParaRPr>
          </a:p>
          <a:p>
            <a:pPr lvl="0" algn="just">
              <a:spcAft>
                <a:spcPts val="0"/>
              </a:spcAft>
            </a:pPr>
            <a:endParaRPr lang="es-ES" dirty="0">
              <a:latin typeface="Arial" panose="020B0604020202020204" pitchFamily="34" charset="0"/>
              <a:ea typeface="Calibri" panose="020F050202020403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6E645AF7-37A4-46E5-BF16-E6C13237BB3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22840" y="94107"/>
            <a:ext cx="2886075" cy="685800"/>
          </a:xfrm>
          <a:prstGeom prst="rect">
            <a:avLst/>
          </a:prstGeom>
          <a:noFill/>
          <a:ln>
            <a:noFill/>
          </a:ln>
        </p:spPr>
      </p:pic>
      <p:pic>
        <p:nvPicPr>
          <p:cNvPr id="8" name="Imagen 7"/>
          <p:cNvPicPr>
            <a:picLocks noChangeAspect="1"/>
          </p:cNvPicPr>
          <p:nvPr/>
        </p:nvPicPr>
        <p:blipFill>
          <a:blip r:embed="rId4"/>
          <a:stretch>
            <a:fillRect/>
          </a:stretch>
        </p:blipFill>
        <p:spPr>
          <a:xfrm>
            <a:off x="2281237" y="2682240"/>
            <a:ext cx="7629525" cy="3723322"/>
          </a:xfrm>
          <a:prstGeom prst="rect">
            <a:avLst/>
          </a:prstGeom>
        </p:spPr>
      </p:pic>
    </p:spTree>
    <p:extLst>
      <p:ext uri="{BB962C8B-B14F-4D97-AF65-F5344CB8AC3E}">
        <p14:creationId xmlns:p14="http://schemas.microsoft.com/office/powerpoint/2010/main" val="23064125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877852" y="1803253"/>
            <a:ext cx="612000" cy="504000"/>
          </a:xfrm>
          <a:prstGeom prst="rect">
            <a:avLst/>
          </a:prstGeom>
          <a:noFill/>
        </p:spPr>
        <p:txBody>
          <a:bodyPr wrap="square" rtlCol="0" anchor="ctr">
            <a:spAutoFit/>
          </a:bodyPr>
          <a:lstStyle/>
          <a:p>
            <a:pPr>
              <a:lnSpc>
                <a:spcPct val="150000"/>
              </a:lnSpc>
            </a:pPr>
            <a:r>
              <a:rPr lang="es-ES" sz="2400" dirty="0">
                <a:solidFill>
                  <a:schemeClr val="bg1"/>
                </a:solidFill>
              </a:rPr>
              <a:t>1.</a:t>
            </a:r>
          </a:p>
        </p:txBody>
      </p:sp>
      <p:sp>
        <p:nvSpPr>
          <p:cNvPr id="14" name="TextBox 13"/>
          <p:cNvSpPr txBox="1"/>
          <p:nvPr/>
        </p:nvSpPr>
        <p:spPr>
          <a:xfrm>
            <a:off x="877852" y="2396803"/>
            <a:ext cx="612000" cy="504000"/>
          </a:xfrm>
          <a:prstGeom prst="rect">
            <a:avLst/>
          </a:prstGeom>
          <a:noFill/>
        </p:spPr>
        <p:txBody>
          <a:bodyPr wrap="square" rtlCol="0" anchor="ctr">
            <a:spAutoFit/>
          </a:bodyPr>
          <a:lstStyle/>
          <a:p>
            <a:pPr>
              <a:lnSpc>
                <a:spcPct val="150000"/>
              </a:lnSpc>
            </a:pPr>
            <a:r>
              <a:rPr lang="es-ES" sz="2400" dirty="0">
                <a:solidFill>
                  <a:schemeClr val="bg1"/>
                </a:solidFill>
              </a:rPr>
              <a:t>2.</a:t>
            </a:r>
          </a:p>
        </p:txBody>
      </p:sp>
      <p:grpSp>
        <p:nvGrpSpPr>
          <p:cNvPr id="15" name="Group 11"/>
          <p:cNvGrpSpPr/>
          <p:nvPr/>
        </p:nvGrpSpPr>
        <p:grpSpPr>
          <a:xfrm>
            <a:off x="877852" y="2387156"/>
            <a:ext cx="10909106" cy="1717484"/>
            <a:chOff x="2496840" y="1936511"/>
            <a:chExt cx="10909106" cy="2371929"/>
          </a:xfrm>
        </p:grpSpPr>
        <p:sp>
          <p:nvSpPr>
            <p:cNvPr id="16" name="TextBox 12"/>
            <p:cNvSpPr txBox="1"/>
            <p:nvPr/>
          </p:nvSpPr>
          <p:spPr>
            <a:xfrm>
              <a:off x="4452445" y="3494903"/>
              <a:ext cx="8953501" cy="813537"/>
            </a:xfrm>
            <a:prstGeom prst="rect">
              <a:avLst/>
            </a:prstGeom>
            <a:noFill/>
          </p:spPr>
          <p:txBody>
            <a:bodyPr wrap="square" rtlCol="0" anchor="ctr">
              <a:spAutoFit/>
            </a:bodyPr>
            <a:lstStyle/>
            <a:p>
              <a:pPr>
                <a:lnSpc>
                  <a:spcPct val="150000"/>
                </a:lnSpc>
              </a:pPr>
              <a:endParaRPr lang="es-ES" sz="2400" dirty="0">
                <a:solidFill>
                  <a:schemeClr val="tx1">
                    <a:lumMod val="75000"/>
                    <a:lumOff val="25000"/>
                  </a:schemeClr>
                </a:solidFill>
              </a:endParaRPr>
            </a:p>
          </p:txBody>
        </p:sp>
        <p:sp>
          <p:nvSpPr>
            <p:cNvPr id="18" name="TextBox 13"/>
            <p:cNvSpPr txBox="1"/>
            <p:nvPr/>
          </p:nvSpPr>
          <p:spPr>
            <a:xfrm>
              <a:off x="2496840" y="1936511"/>
              <a:ext cx="612000" cy="813537"/>
            </a:xfrm>
            <a:prstGeom prst="rect">
              <a:avLst/>
            </a:prstGeom>
            <a:noFill/>
          </p:spPr>
          <p:txBody>
            <a:bodyPr wrap="square" rtlCol="0" anchor="ctr">
              <a:spAutoFit/>
            </a:bodyPr>
            <a:lstStyle/>
            <a:p>
              <a:pPr>
                <a:lnSpc>
                  <a:spcPct val="150000"/>
                </a:lnSpc>
              </a:pPr>
              <a:endParaRPr lang="es-ES" sz="2400" dirty="0">
                <a:solidFill>
                  <a:schemeClr val="bg1"/>
                </a:solidFill>
              </a:endParaRPr>
            </a:p>
          </p:txBody>
        </p:sp>
      </p:grpSp>
      <p:pic>
        <p:nvPicPr>
          <p:cNvPr id="3" name="Picture 2"/>
          <p:cNvPicPr>
            <a:picLocks noChangeAspect="1"/>
          </p:cNvPicPr>
          <p:nvPr/>
        </p:nvPicPr>
        <p:blipFill>
          <a:blip r:embed="rId2"/>
          <a:stretch>
            <a:fillRect/>
          </a:stretch>
        </p:blipFill>
        <p:spPr>
          <a:xfrm>
            <a:off x="710453" y="2990905"/>
            <a:ext cx="609653" cy="585267"/>
          </a:xfrm>
          <a:prstGeom prst="rect">
            <a:avLst/>
          </a:prstGeom>
        </p:spPr>
      </p:pic>
      <p:sp>
        <p:nvSpPr>
          <p:cNvPr id="5" name="Rectangle 4">
            <a:extLst>
              <a:ext uri="{FF2B5EF4-FFF2-40B4-BE49-F238E27FC236}">
                <a16:creationId xmlns:a16="http://schemas.microsoft.com/office/drawing/2014/main" id="{02B972A5-818F-402D-84A5-E8B195556A3E}"/>
              </a:ext>
            </a:extLst>
          </p:cNvPr>
          <p:cNvSpPr/>
          <p:nvPr/>
        </p:nvSpPr>
        <p:spPr>
          <a:xfrm>
            <a:off x="1663337" y="1262743"/>
            <a:ext cx="8629238" cy="4293483"/>
          </a:xfrm>
          <a:prstGeom prst="rect">
            <a:avLst/>
          </a:prstGeom>
        </p:spPr>
        <p:txBody>
          <a:bodyPr wrap="square">
            <a:spAutoFit/>
          </a:bodyPr>
          <a:lstStyle/>
          <a:p>
            <a:pPr>
              <a:spcAft>
                <a:spcPts val="0"/>
              </a:spcAft>
            </a:pPr>
            <a:r>
              <a:rPr lang="es-ES" sz="2000" dirty="0" smtClean="0">
                <a:latin typeface="Arial" panose="020B0604020202020204" pitchFamily="34" charset="0"/>
                <a:ea typeface="Calibri" panose="020F0502020204030204" pitchFamily="34" charset="0"/>
                <a:cs typeface="Arial" panose="020B0604020202020204" pitchFamily="34" charset="0"/>
              </a:rPr>
              <a:t>Paso a “En resolución” y creación de </a:t>
            </a:r>
            <a:r>
              <a:rPr lang="es-ES" sz="2000" dirty="0" err="1" smtClean="0">
                <a:latin typeface="Arial" panose="020B0604020202020204" pitchFamily="34" charset="0"/>
                <a:ea typeface="Calibri" panose="020F0502020204030204" pitchFamily="34" charset="0"/>
                <a:cs typeface="Arial" panose="020B0604020202020204" pitchFamily="34" charset="0"/>
              </a:rPr>
              <a:t>RFPs</a:t>
            </a:r>
            <a:r>
              <a:rPr lang="es-ES" sz="2000" dirty="0" smtClean="0">
                <a:latin typeface="Arial" panose="020B0604020202020204" pitchFamily="34" charset="0"/>
                <a:ea typeface="Calibri" panose="020F0502020204030204" pitchFamily="34" charset="0"/>
                <a:cs typeface="Arial" panose="020B0604020202020204" pitchFamily="34" charset="0"/>
              </a:rPr>
              <a:t> Hijas</a:t>
            </a:r>
          </a:p>
          <a:p>
            <a:pPr>
              <a:spcAft>
                <a:spcPts val="0"/>
              </a:spcAft>
            </a:pPr>
            <a:endParaRPr lang="es-ES" sz="2000" dirty="0" smtClean="0">
              <a:latin typeface="Arial" panose="020B0604020202020204" pitchFamily="34" charset="0"/>
              <a:ea typeface="Calibri" panose="020F0502020204030204" pitchFamily="34" charset="0"/>
              <a:cs typeface="Arial" panose="020B0604020202020204" pitchFamily="34" charset="0"/>
            </a:endParaRPr>
          </a:p>
          <a:p>
            <a:pPr lvl="1" algn="just"/>
            <a:r>
              <a:rPr lang="es-ES" sz="1100" dirty="0" smtClean="0">
                <a:latin typeface="Arial" panose="020B0604020202020204" pitchFamily="34" charset="0"/>
                <a:ea typeface="Calibri" panose="020F0502020204030204" pitchFamily="34" charset="0"/>
                <a:cs typeface="Arial" panose="020B0604020202020204" pitchFamily="34" charset="0"/>
              </a:rPr>
              <a:t>Una vez que CTI aprueba la documentación y define el tipo de RFP y los entornos solicitados, la entidad pasa a estado “En resolución”, creándose como </a:t>
            </a:r>
            <a:r>
              <a:rPr lang="es-ES" sz="1100" dirty="0" err="1" smtClean="0">
                <a:latin typeface="Arial" panose="020B0604020202020204" pitchFamily="34" charset="0"/>
                <a:ea typeface="Calibri" panose="020F0502020204030204" pitchFamily="34" charset="0"/>
                <a:cs typeface="Arial" panose="020B0604020202020204" pitchFamily="34" charset="0"/>
              </a:rPr>
              <a:t>subtareas</a:t>
            </a:r>
            <a:r>
              <a:rPr lang="es-ES" sz="1100" dirty="0" smtClean="0">
                <a:latin typeface="Arial" panose="020B0604020202020204" pitchFamily="34" charset="0"/>
                <a:ea typeface="Calibri" panose="020F0502020204030204" pitchFamily="34" charset="0"/>
                <a:cs typeface="Arial" panose="020B0604020202020204" pitchFamily="34" charset="0"/>
              </a:rPr>
              <a:t> las </a:t>
            </a:r>
            <a:r>
              <a:rPr lang="es-ES" sz="1100" dirty="0" err="1" smtClean="0">
                <a:latin typeface="Arial" panose="020B0604020202020204" pitchFamily="34" charset="0"/>
                <a:ea typeface="Calibri" panose="020F0502020204030204" pitchFamily="34" charset="0"/>
                <a:cs typeface="Arial" panose="020B0604020202020204" pitchFamily="34" charset="0"/>
              </a:rPr>
              <a:t>RFPs</a:t>
            </a:r>
            <a:r>
              <a:rPr lang="es-ES" sz="1100" dirty="0" smtClean="0">
                <a:latin typeface="Arial" panose="020B0604020202020204" pitchFamily="34" charset="0"/>
                <a:ea typeface="Calibri" panose="020F0502020204030204" pitchFamily="34" charset="0"/>
                <a:cs typeface="Arial" panose="020B0604020202020204" pitchFamily="34" charset="0"/>
              </a:rPr>
              <a:t> Hijas  en función del tipo de RP y de los entornos solicitados. </a:t>
            </a:r>
          </a:p>
          <a:p>
            <a:pPr lvl="1" algn="just"/>
            <a:r>
              <a:rPr lang="es-ES" sz="1100" dirty="0" smtClean="0">
                <a:latin typeface="Arial" panose="020B0604020202020204" pitchFamily="34" charset="0"/>
                <a:ea typeface="Calibri" panose="020F0502020204030204" pitchFamily="34" charset="0"/>
                <a:cs typeface="Arial" panose="020B0604020202020204" pitchFamily="34" charset="0"/>
              </a:rPr>
              <a:t>Supongamos que nuestra RFP es simple y que el entorno solicitado es Producción. En este caso, se crearán dos </a:t>
            </a:r>
            <a:r>
              <a:rPr lang="es-ES" sz="1100" dirty="0" err="1" smtClean="0">
                <a:latin typeface="Arial" panose="020B0604020202020204" pitchFamily="34" charset="0"/>
                <a:ea typeface="Calibri" panose="020F0502020204030204" pitchFamily="34" charset="0"/>
                <a:cs typeface="Arial" panose="020B0604020202020204" pitchFamily="34" charset="0"/>
              </a:rPr>
              <a:t>subtareas</a:t>
            </a:r>
            <a:r>
              <a:rPr lang="es-ES" sz="1100" dirty="0" smtClean="0">
                <a:latin typeface="Arial" panose="020B0604020202020204" pitchFamily="34" charset="0"/>
                <a:ea typeface="Calibri" panose="020F0502020204030204" pitchFamily="34" charset="0"/>
                <a:cs typeface="Arial" panose="020B0604020202020204" pitchFamily="34" charset="0"/>
              </a:rPr>
              <a:t>:</a:t>
            </a:r>
            <a:endParaRPr lang="es-ES" sz="1100" dirty="0">
              <a:latin typeface="Arial" panose="020B0604020202020204" pitchFamily="34" charset="0"/>
              <a:ea typeface="Calibri" panose="020F0502020204030204" pitchFamily="34" charset="0"/>
              <a:cs typeface="Arial" panose="020B0604020202020204" pitchFamily="34" charset="0"/>
            </a:endParaRPr>
          </a:p>
          <a:p>
            <a:pPr lvl="1" algn="just"/>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100" dirty="0">
              <a:latin typeface="Arial" panose="020B0604020202020204" pitchFamily="34" charset="0"/>
              <a:ea typeface="Calibri" panose="020F0502020204030204" pitchFamily="34" charset="0"/>
              <a:cs typeface="Arial" panose="020B0604020202020204" pitchFamily="34" charset="0"/>
            </a:endParaRP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100" dirty="0">
              <a:latin typeface="Arial" panose="020B0604020202020204" pitchFamily="34" charset="0"/>
              <a:ea typeface="Calibri" panose="020F0502020204030204" pitchFamily="34" charset="0"/>
              <a:cs typeface="Arial" panose="020B0604020202020204" pitchFamily="34" charset="0"/>
            </a:endParaRP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600" dirty="0">
              <a:latin typeface="Arial" panose="020B0604020202020204" pitchFamily="34" charset="0"/>
              <a:ea typeface="Calibri" panose="020F0502020204030204" pitchFamily="34" charset="0"/>
              <a:cs typeface="Arial" panose="020B0604020202020204" pitchFamily="34" charset="0"/>
            </a:endParaRPr>
          </a:p>
          <a:p>
            <a:pPr lvl="1"/>
            <a:endParaRPr lang="es-ES" sz="16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2000" dirty="0" smtClean="0">
              <a:latin typeface="Arial" panose="020B0604020202020204" pitchFamily="34" charset="0"/>
              <a:ea typeface="Calibri" panose="020F0502020204030204" pitchFamily="34" charset="0"/>
              <a:cs typeface="Arial" panose="020B0604020202020204" pitchFamily="34" charset="0"/>
            </a:endParaRPr>
          </a:p>
          <a:p>
            <a:pPr>
              <a:spcAft>
                <a:spcPts val="0"/>
              </a:spcAft>
            </a:pPr>
            <a:r>
              <a:rPr lang="es-ES" sz="1400" dirty="0" smtClean="0">
                <a:latin typeface="Arial" panose="020B0604020202020204" pitchFamily="34" charset="0"/>
                <a:ea typeface="Calibri" panose="020F0502020204030204" pitchFamily="34" charset="0"/>
                <a:cs typeface="Arial" panose="020B0604020202020204" pitchFamily="34" charset="0"/>
              </a:rPr>
              <a:t>Pregunta: ¿Cuál ese el mínimo y el máximo de </a:t>
            </a:r>
            <a:r>
              <a:rPr lang="es-ES" sz="1400" dirty="0" err="1" smtClean="0">
                <a:latin typeface="Arial" panose="020B0604020202020204" pitchFamily="34" charset="0"/>
                <a:ea typeface="Calibri" panose="020F0502020204030204" pitchFamily="34" charset="0"/>
                <a:cs typeface="Arial" panose="020B0604020202020204" pitchFamily="34" charset="0"/>
              </a:rPr>
              <a:t>subtareas</a:t>
            </a:r>
            <a:r>
              <a:rPr lang="es-ES" sz="1400" dirty="0" smtClean="0">
                <a:latin typeface="Arial" panose="020B0604020202020204" pitchFamily="34" charset="0"/>
                <a:ea typeface="Calibri" panose="020F0502020204030204" pitchFamily="34" charset="0"/>
                <a:cs typeface="Arial" panose="020B0604020202020204" pitchFamily="34" charset="0"/>
              </a:rPr>
              <a:t> que pueden crearse si el máximo de entornos disponibles es 4?</a:t>
            </a:r>
            <a:endParaRPr lang="es-ES" sz="1400" dirty="0">
              <a:latin typeface="Arial" panose="020B0604020202020204" pitchFamily="34" charset="0"/>
              <a:ea typeface="Calibri" panose="020F0502020204030204" pitchFamily="34" charset="0"/>
              <a:cs typeface="Arial" panose="020B0604020202020204" pitchFamily="34" charset="0"/>
            </a:endParaRPr>
          </a:p>
          <a:p>
            <a:pPr lvl="1"/>
            <a:endParaRPr lang="es-ES" dirty="0" smtClean="0">
              <a:latin typeface="Arial" panose="020B0604020202020204" pitchFamily="34" charset="0"/>
              <a:ea typeface="Calibri" panose="020F0502020204030204" pitchFamily="34" charset="0"/>
              <a:cs typeface="Arial" panose="020B0604020202020204" pitchFamily="34" charset="0"/>
            </a:endParaRPr>
          </a:p>
          <a:p>
            <a:pPr lvl="2"/>
            <a:endParaRPr lang="es-ES" dirty="0">
              <a:latin typeface="Arial" panose="020B0604020202020204" pitchFamily="34" charset="0"/>
              <a:ea typeface="Calibri" panose="020F0502020204030204" pitchFamily="34" charset="0"/>
              <a:cs typeface="Arial" panose="020B0604020202020204" pitchFamily="34" charset="0"/>
            </a:endParaRPr>
          </a:p>
          <a:p>
            <a:pPr lvl="0" algn="just">
              <a:spcAft>
                <a:spcPts val="0"/>
              </a:spcAft>
            </a:pPr>
            <a:endParaRPr lang="es-ES" dirty="0">
              <a:latin typeface="Arial" panose="020B0604020202020204" pitchFamily="34" charset="0"/>
              <a:ea typeface="Calibri" panose="020F050202020403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6E645AF7-37A4-46E5-BF16-E6C13237BB3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22840" y="94107"/>
            <a:ext cx="2886075" cy="685800"/>
          </a:xfrm>
          <a:prstGeom prst="rect">
            <a:avLst/>
          </a:prstGeom>
          <a:noFill/>
          <a:ln>
            <a:noFill/>
          </a:ln>
        </p:spPr>
      </p:pic>
      <p:pic>
        <p:nvPicPr>
          <p:cNvPr id="2" name="Imagen 1"/>
          <p:cNvPicPr>
            <a:picLocks noChangeAspect="1"/>
          </p:cNvPicPr>
          <p:nvPr/>
        </p:nvPicPr>
        <p:blipFill>
          <a:blip r:embed="rId4"/>
          <a:stretch>
            <a:fillRect/>
          </a:stretch>
        </p:blipFill>
        <p:spPr>
          <a:xfrm>
            <a:off x="2098766" y="2900802"/>
            <a:ext cx="8395063" cy="1194947"/>
          </a:xfrm>
          <a:prstGeom prst="rect">
            <a:avLst/>
          </a:prstGeom>
        </p:spPr>
      </p:pic>
    </p:spTree>
    <p:extLst>
      <p:ext uri="{BB962C8B-B14F-4D97-AF65-F5344CB8AC3E}">
        <p14:creationId xmlns:p14="http://schemas.microsoft.com/office/powerpoint/2010/main" val="2637166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877852" y="1803253"/>
            <a:ext cx="612000" cy="504000"/>
          </a:xfrm>
          <a:prstGeom prst="rect">
            <a:avLst/>
          </a:prstGeom>
          <a:noFill/>
        </p:spPr>
        <p:txBody>
          <a:bodyPr wrap="square" rtlCol="0" anchor="ctr">
            <a:spAutoFit/>
          </a:bodyPr>
          <a:lstStyle/>
          <a:p>
            <a:pPr>
              <a:lnSpc>
                <a:spcPct val="150000"/>
              </a:lnSpc>
            </a:pPr>
            <a:r>
              <a:rPr lang="es-ES" sz="2400" dirty="0">
                <a:solidFill>
                  <a:schemeClr val="bg1"/>
                </a:solidFill>
              </a:rPr>
              <a:t>1.</a:t>
            </a:r>
          </a:p>
        </p:txBody>
      </p:sp>
      <p:sp>
        <p:nvSpPr>
          <p:cNvPr id="14" name="TextBox 13"/>
          <p:cNvSpPr txBox="1"/>
          <p:nvPr/>
        </p:nvSpPr>
        <p:spPr>
          <a:xfrm>
            <a:off x="877852" y="2396803"/>
            <a:ext cx="612000" cy="504000"/>
          </a:xfrm>
          <a:prstGeom prst="rect">
            <a:avLst/>
          </a:prstGeom>
          <a:noFill/>
        </p:spPr>
        <p:txBody>
          <a:bodyPr wrap="square" rtlCol="0" anchor="ctr">
            <a:spAutoFit/>
          </a:bodyPr>
          <a:lstStyle/>
          <a:p>
            <a:pPr>
              <a:lnSpc>
                <a:spcPct val="150000"/>
              </a:lnSpc>
            </a:pPr>
            <a:r>
              <a:rPr lang="es-ES" sz="2400" dirty="0">
                <a:solidFill>
                  <a:schemeClr val="bg1"/>
                </a:solidFill>
              </a:rPr>
              <a:t>2.</a:t>
            </a:r>
          </a:p>
        </p:txBody>
      </p:sp>
      <p:grpSp>
        <p:nvGrpSpPr>
          <p:cNvPr id="15" name="Group 11"/>
          <p:cNvGrpSpPr/>
          <p:nvPr/>
        </p:nvGrpSpPr>
        <p:grpSpPr>
          <a:xfrm>
            <a:off x="877852" y="2387156"/>
            <a:ext cx="10909106" cy="1717484"/>
            <a:chOff x="2496840" y="1936511"/>
            <a:chExt cx="10909106" cy="2371929"/>
          </a:xfrm>
        </p:grpSpPr>
        <p:sp>
          <p:nvSpPr>
            <p:cNvPr id="16" name="TextBox 12"/>
            <p:cNvSpPr txBox="1"/>
            <p:nvPr/>
          </p:nvSpPr>
          <p:spPr>
            <a:xfrm>
              <a:off x="4452445" y="3494903"/>
              <a:ext cx="8953501" cy="813537"/>
            </a:xfrm>
            <a:prstGeom prst="rect">
              <a:avLst/>
            </a:prstGeom>
            <a:noFill/>
          </p:spPr>
          <p:txBody>
            <a:bodyPr wrap="square" rtlCol="0" anchor="ctr">
              <a:spAutoFit/>
            </a:bodyPr>
            <a:lstStyle/>
            <a:p>
              <a:pPr>
                <a:lnSpc>
                  <a:spcPct val="150000"/>
                </a:lnSpc>
              </a:pPr>
              <a:endParaRPr lang="es-ES" sz="2400" dirty="0">
                <a:solidFill>
                  <a:schemeClr val="tx1">
                    <a:lumMod val="75000"/>
                    <a:lumOff val="25000"/>
                  </a:schemeClr>
                </a:solidFill>
              </a:endParaRPr>
            </a:p>
          </p:txBody>
        </p:sp>
        <p:sp>
          <p:nvSpPr>
            <p:cNvPr id="18" name="TextBox 13"/>
            <p:cNvSpPr txBox="1"/>
            <p:nvPr/>
          </p:nvSpPr>
          <p:spPr>
            <a:xfrm>
              <a:off x="2496840" y="1936511"/>
              <a:ext cx="612000" cy="813537"/>
            </a:xfrm>
            <a:prstGeom prst="rect">
              <a:avLst/>
            </a:prstGeom>
            <a:noFill/>
          </p:spPr>
          <p:txBody>
            <a:bodyPr wrap="square" rtlCol="0" anchor="ctr">
              <a:spAutoFit/>
            </a:bodyPr>
            <a:lstStyle/>
            <a:p>
              <a:pPr>
                <a:lnSpc>
                  <a:spcPct val="150000"/>
                </a:lnSpc>
              </a:pPr>
              <a:endParaRPr lang="es-ES" sz="2400" dirty="0">
                <a:solidFill>
                  <a:schemeClr val="bg1"/>
                </a:solidFill>
              </a:endParaRPr>
            </a:p>
          </p:txBody>
        </p:sp>
      </p:grpSp>
      <p:pic>
        <p:nvPicPr>
          <p:cNvPr id="3" name="Picture 2"/>
          <p:cNvPicPr>
            <a:picLocks noChangeAspect="1"/>
          </p:cNvPicPr>
          <p:nvPr/>
        </p:nvPicPr>
        <p:blipFill>
          <a:blip r:embed="rId2"/>
          <a:stretch>
            <a:fillRect/>
          </a:stretch>
        </p:blipFill>
        <p:spPr>
          <a:xfrm>
            <a:off x="710453" y="2990905"/>
            <a:ext cx="609653" cy="585267"/>
          </a:xfrm>
          <a:prstGeom prst="rect">
            <a:avLst/>
          </a:prstGeom>
        </p:spPr>
      </p:pic>
      <p:sp>
        <p:nvSpPr>
          <p:cNvPr id="5" name="Rectangle 4">
            <a:extLst>
              <a:ext uri="{FF2B5EF4-FFF2-40B4-BE49-F238E27FC236}">
                <a16:creationId xmlns:a16="http://schemas.microsoft.com/office/drawing/2014/main" id="{02B972A5-818F-402D-84A5-E8B195556A3E}"/>
              </a:ext>
            </a:extLst>
          </p:cNvPr>
          <p:cNvSpPr/>
          <p:nvPr/>
        </p:nvSpPr>
        <p:spPr>
          <a:xfrm>
            <a:off x="1663337" y="1262743"/>
            <a:ext cx="8629238" cy="4539704"/>
          </a:xfrm>
          <a:prstGeom prst="rect">
            <a:avLst/>
          </a:prstGeom>
        </p:spPr>
        <p:txBody>
          <a:bodyPr wrap="square">
            <a:spAutoFit/>
          </a:bodyPr>
          <a:lstStyle/>
          <a:p>
            <a:pPr>
              <a:spcAft>
                <a:spcPts val="0"/>
              </a:spcAft>
            </a:pPr>
            <a:r>
              <a:rPr lang="es-ES" sz="2000" dirty="0" smtClean="0">
                <a:latin typeface="Arial" panose="020B0604020202020204" pitchFamily="34" charset="0"/>
                <a:ea typeface="Calibri" panose="020F0502020204030204" pitchFamily="34" charset="0"/>
                <a:cs typeface="Arial" panose="020B0604020202020204" pitchFamily="34" charset="0"/>
              </a:rPr>
              <a:t>Flujo para las </a:t>
            </a:r>
            <a:r>
              <a:rPr lang="es-ES" sz="2000" dirty="0" err="1" smtClean="0">
                <a:latin typeface="Arial" panose="020B0604020202020204" pitchFamily="34" charset="0"/>
                <a:ea typeface="Calibri" panose="020F0502020204030204" pitchFamily="34" charset="0"/>
                <a:cs typeface="Arial" panose="020B0604020202020204" pitchFamily="34" charset="0"/>
              </a:rPr>
              <a:t>RFPs</a:t>
            </a:r>
            <a:r>
              <a:rPr lang="es-ES" sz="2000" dirty="0" smtClean="0">
                <a:latin typeface="Arial" panose="020B0604020202020204" pitchFamily="34" charset="0"/>
                <a:ea typeface="Calibri" panose="020F0502020204030204" pitchFamily="34" charset="0"/>
                <a:cs typeface="Arial" panose="020B0604020202020204" pitchFamily="34" charset="0"/>
              </a:rPr>
              <a:t> Hijas</a:t>
            </a:r>
          </a:p>
          <a:p>
            <a:pPr>
              <a:spcAft>
                <a:spcPts val="0"/>
              </a:spcAft>
            </a:pPr>
            <a:endParaRPr lang="es-ES" sz="2000" dirty="0" smtClean="0">
              <a:latin typeface="Arial" panose="020B0604020202020204" pitchFamily="34" charset="0"/>
              <a:ea typeface="Calibri" panose="020F0502020204030204" pitchFamily="34" charset="0"/>
              <a:cs typeface="Arial" panose="020B0604020202020204" pitchFamily="34" charset="0"/>
            </a:endParaRPr>
          </a:p>
          <a:p>
            <a:pPr lvl="1" algn="just"/>
            <a:r>
              <a:rPr lang="es-ES" sz="1100" dirty="0" smtClean="0">
                <a:latin typeface="Arial" panose="020B0604020202020204" pitchFamily="34" charset="0"/>
                <a:ea typeface="Calibri" panose="020F0502020204030204" pitchFamily="34" charset="0"/>
                <a:cs typeface="Arial" panose="020B0604020202020204" pitchFamily="34" charset="0"/>
              </a:rPr>
              <a:t>Para RFP de tipo “Normal” o “Simple”</a:t>
            </a:r>
          </a:p>
          <a:p>
            <a:pPr marL="628650" lvl="1" indent="-171450" algn="just">
              <a:buFont typeface="Arial" panose="020B0604020202020204" pitchFamily="34" charset="0"/>
              <a:buChar char="•"/>
            </a:pPr>
            <a:r>
              <a:rPr lang="es-ES" sz="1100" dirty="0" smtClean="0">
                <a:latin typeface="Arial" panose="020B0604020202020204" pitchFamily="34" charset="0"/>
                <a:ea typeface="Calibri" panose="020F0502020204030204" pitchFamily="34" charset="0"/>
                <a:cs typeface="Arial" panose="020B0604020202020204" pitchFamily="34" charset="0"/>
              </a:rPr>
              <a:t>Las </a:t>
            </a:r>
            <a:r>
              <a:rPr lang="es-ES" sz="1100" dirty="0" err="1" smtClean="0">
                <a:latin typeface="Arial" panose="020B0604020202020204" pitchFamily="34" charset="0"/>
                <a:ea typeface="Calibri" panose="020F0502020204030204" pitchFamily="34" charset="0"/>
                <a:cs typeface="Arial" panose="020B0604020202020204" pitchFamily="34" charset="0"/>
              </a:rPr>
              <a:t>RFPs</a:t>
            </a:r>
            <a:r>
              <a:rPr lang="es-ES" sz="1100" dirty="0" smtClean="0">
                <a:latin typeface="Arial" panose="020B0604020202020204" pitchFamily="34" charset="0"/>
                <a:ea typeface="Calibri" panose="020F0502020204030204" pitchFamily="34" charset="0"/>
                <a:cs typeface="Arial" panose="020B0604020202020204" pitchFamily="34" charset="0"/>
              </a:rPr>
              <a:t> Hijas de tipo “Diseño y Construcción” siguen el mismo flujo que una OT con crédito disponible con la salvedad de que al resolver CTI pasan al solicitante para aceptar la solución técnica y una vez aprobadas, al Responsable de Sistemas de la plataforma para la aceptación de la documentación generada y de los costes.</a:t>
            </a:r>
          </a:p>
          <a:p>
            <a:pPr lvl="1" algn="just"/>
            <a:endParaRPr lang="es-ES" sz="1100" dirty="0">
              <a:latin typeface="Arial" panose="020B0604020202020204" pitchFamily="34" charset="0"/>
              <a:ea typeface="Calibri" panose="020F0502020204030204" pitchFamily="34" charset="0"/>
              <a:cs typeface="Arial" panose="020B0604020202020204" pitchFamily="34" charset="0"/>
            </a:endParaRPr>
          </a:p>
          <a:p>
            <a:pPr lvl="1" algn="just"/>
            <a:r>
              <a:rPr lang="es-ES" sz="1100" dirty="0" smtClean="0">
                <a:latin typeface="Arial" panose="020B0604020202020204" pitchFamily="34" charset="0"/>
                <a:ea typeface="Calibri" panose="020F0502020204030204" pitchFamily="34" charset="0"/>
                <a:cs typeface="Arial" panose="020B0604020202020204" pitchFamily="34" charset="0"/>
              </a:rPr>
              <a:t> </a:t>
            </a:r>
            <a:endParaRPr lang="es-ES" sz="1100" dirty="0">
              <a:latin typeface="Arial" panose="020B0604020202020204" pitchFamily="34" charset="0"/>
              <a:ea typeface="Calibri" panose="020F0502020204030204" pitchFamily="34" charset="0"/>
              <a:cs typeface="Arial" panose="020B0604020202020204" pitchFamily="34" charset="0"/>
            </a:endParaRPr>
          </a:p>
          <a:p>
            <a:pPr lvl="1" algn="just"/>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100" dirty="0">
              <a:latin typeface="Arial" panose="020B0604020202020204" pitchFamily="34" charset="0"/>
              <a:ea typeface="Calibri" panose="020F0502020204030204" pitchFamily="34" charset="0"/>
              <a:cs typeface="Arial" panose="020B0604020202020204" pitchFamily="34" charset="0"/>
            </a:endParaRP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100" dirty="0">
              <a:latin typeface="Arial" panose="020B0604020202020204" pitchFamily="34" charset="0"/>
              <a:ea typeface="Calibri" panose="020F0502020204030204" pitchFamily="34" charset="0"/>
              <a:cs typeface="Arial" panose="020B0604020202020204" pitchFamily="34" charset="0"/>
            </a:endParaRP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600" dirty="0">
              <a:latin typeface="Arial" panose="020B0604020202020204" pitchFamily="34" charset="0"/>
              <a:ea typeface="Calibri" panose="020F0502020204030204" pitchFamily="34" charset="0"/>
              <a:cs typeface="Arial" panose="020B0604020202020204" pitchFamily="34" charset="0"/>
            </a:endParaRPr>
          </a:p>
          <a:p>
            <a:pPr lvl="1"/>
            <a:endParaRPr lang="es-ES" sz="16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2000" dirty="0" smtClean="0">
              <a:latin typeface="Arial" panose="020B0604020202020204" pitchFamily="34" charset="0"/>
              <a:ea typeface="Calibri" panose="020F0502020204030204" pitchFamily="34" charset="0"/>
              <a:cs typeface="Arial" panose="020B0604020202020204" pitchFamily="34" charset="0"/>
            </a:endParaRPr>
          </a:p>
          <a:p>
            <a:pPr lvl="1"/>
            <a:endParaRPr lang="es-ES" dirty="0" smtClean="0">
              <a:latin typeface="Arial" panose="020B0604020202020204" pitchFamily="34" charset="0"/>
              <a:ea typeface="Calibri" panose="020F0502020204030204" pitchFamily="34" charset="0"/>
              <a:cs typeface="Arial" panose="020B0604020202020204" pitchFamily="34" charset="0"/>
            </a:endParaRPr>
          </a:p>
          <a:p>
            <a:pPr lvl="2"/>
            <a:endParaRPr lang="es-ES" dirty="0">
              <a:latin typeface="Arial" panose="020B0604020202020204" pitchFamily="34" charset="0"/>
              <a:ea typeface="Calibri" panose="020F0502020204030204" pitchFamily="34" charset="0"/>
              <a:cs typeface="Arial" panose="020B0604020202020204" pitchFamily="34" charset="0"/>
            </a:endParaRPr>
          </a:p>
          <a:p>
            <a:pPr lvl="0" algn="just">
              <a:spcAft>
                <a:spcPts val="0"/>
              </a:spcAft>
            </a:pPr>
            <a:endParaRPr lang="es-ES" dirty="0">
              <a:latin typeface="Arial" panose="020B0604020202020204" pitchFamily="34" charset="0"/>
              <a:ea typeface="Calibri" panose="020F050202020403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6E645AF7-37A4-46E5-BF16-E6C13237BB3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22840" y="94107"/>
            <a:ext cx="2886075" cy="685800"/>
          </a:xfrm>
          <a:prstGeom prst="rect">
            <a:avLst/>
          </a:prstGeom>
          <a:noFill/>
          <a:ln>
            <a:noFill/>
          </a:ln>
        </p:spPr>
      </p:pic>
      <p:pic>
        <p:nvPicPr>
          <p:cNvPr id="7" name="Imagen 6"/>
          <p:cNvPicPr>
            <a:picLocks noChangeAspect="1"/>
          </p:cNvPicPr>
          <p:nvPr/>
        </p:nvPicPr>
        <p:blipFill>
          <a:blip r:embed="rId4"/>
          <a:stretch>
            <a:fillRect/>
          </a:stretch>
        </p:blipFill>
        <p:spPr>
          <a:xfrm>
            <a:off x="2246810" y="3152502"/>
            <a:ext cx="8897439" cy="3222172"/>
          </a:xfrm>
          <a:prstGeom prst="rect">
            <a:avLst/>
          </a:prstGeom>
        </p:spPr>
      </p:pic>
    </p:spTree>
    <p:extLst>
      <p:ext uri="{BB962C8B-B14F-4D97-AF65-F5344CB8AC3E}">
        <p14:creationId xmlns:p14="http://schemas.microsoft.com/office/powerpoint/2010/main" val="30064670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877852" y="1803253"/>
            <a:ext cx="612000" cy="504000"/>
          </a:xfrm>
          <a:prstGeom prst="rect">
            <a:avLst/>
          </a:prstGeom>
          <a:noFill/>
        </p:spPr>
        <p:txBody>
          <a:bodyPr wrap="square" rtlCol="0" anchor="ctr">
            <a:spAutoFit/>
          </a:bodyPr>
          <a:lstStyle/>
          <a:p>
            <a:pPr>
              <a:lnSpc>
                <a:spcPct val="150000"/>
              </a:lnSpc>
            </a:pPr>
            <a:r>
              <a:rPr lang="es-ES" sz="2400" dirty="0">
                <a:solidFill>
                  <a:schemeClr val="bg1"/>
                </a:solidFill>
              </a:rPr>
              <a:t>1.</a:t>
            </a:r>
          </a:p>
        </p:txBody>
      </p:sp>
      <p:sp>
        <p:nvSpPr>
          <p:cNvPr id="14" name="TextBox 13"/>
          <p:cNvSpPr txBox="1"/>
          <p:nvPr/>
        </p:nvSpPr>
        <p:spPr>
          <a:xfrm>
            <a:off x="877852" y="2396803"/>
            <a:ext cx="612000" cy="504000"/>
          </a:xfrm>
          <a:prstGeom prst="rect">
            <a:avLst/>
          </a:prstGeom>
          <a:noFill/>
        </p:spPr>
        <p:txBody>
          <a:bodyPr wrap="square" rtlCol="0" anchor="ctr">
            <a:spAutoFit/>
          </a:bodyPr>
          <a:lstStyle/>
          <a:p>
            <a:pPr>
              <a:lnSpc>
                <a:spcPct val="150000"/>
              </a:lnSpc>
            </a:pPr>
            <a:r>
              <a:rPr lang="es-ES" sz="2400" dirty="0">
                <a:solidFill>
                  <a:schemeClr val="bg1"/>
                </a:solidFill>
              </a:rPr>
              <a:t>2.</a:t>
            </a:r>
          </a:p>
        </p:txBody>
      </p:sp>
      <p:grpSp>
        <p:nvGrpSpPr>
          <p:cNvPr id="15" name="Group 11"/>
          <p:cNvGrpSpPr/>
          <p:nvPr/>
        </p:nvGrpSpPr>
        <p:grpSpPr>
          <a:xfrm>
            <a:off x="877852" y="2387156"/>
            <a:ext cx="10909106" cy="1717484"/>
            <a:chOff x="2496840" y="1936511"/>
            <a:chExt cx="10909106" cy="2371929"/>
          </a:xfrm>
        </p:grpSpPr>
        <p:sp>
          <p:nvSpPr>
            <p:cNvPr id="16" name="TextBox 12"/>
            <p:cNvSpPr txBox="1"/>
            <p:nvPr/>
          </p:nvSpPr>
          <p:spPr>
            <a:xfrm>
              <a:off x="4452445" y="3494903"/>
              <a:ext cx="8953501" cy="813537"/>
            </a:xfrm>
            <a:prstGeom prst="rect">
              <a:avLst/>
            </a:prstGeom>
            <a:noFill/>
          </p:spPr>
          <p:txBody>
            <a:bodyPr wrap="square" rtlCol="0" anchor="ctr">
              <a:spAutoFit/>
            </a:bodyPr>
            <a:lstStyle/>
            <a:p>
              <a:pPr>
                <a:lnSpc>
                  <a:spcPct val="150000"/>
                </a:lnSpc>
              </a:pPr>
              <a:endParaRPr lang="es-ES" sz="2400" dirty="0">
                <a:solidFill>
                  <a:schemeClr val="tx1">
                    <a:lumMod val="75000"/>
                    <a:lumOff val="25000"/>
                  </a:schemeClr>
                </a:solidFill>
              </a:endParaRPr>
            </a:p>
          </p:txBody>
        </p:sp>
        <p:sp>
          <p:nvSpPr>
            <p:cNvPr id="18" name="TextBox 13"/>
            <p:cNvSpPr txBox="1"/>
            <p:nvPr/>
          </p:nvSpPr>
          <p:spPr>
            <a:xfrm>
              <a:off x="2496840" y="1936511"/>
              <a:ext cx="612000" cy="813537"/>
            </a:xfrm>
            <a:prstGeom prst="rect">
              <a:avLst/>
            </a:prstGeom>
            <a:noFill/>
          </p:spPr>
          <p:txBody>
            <a:bodyPr wrap="square" rtlCol="0" anchor="ctr">
              <a:spAutoFit/>
            </a:bodyPr>
            <a:lstStyle/>
            <a:p>
              <a:pPr>
                <a:lnSpc>
                  <a:spcPct val="150000"/>
                </a:lnSpc>
              </a:pPr>
              <a:endParaRPr lang="es-ES" sz="2400" dirty="0">
                <a:solidFill>
                  <a:schemeClr val="bg1"/>
                </a:solidFill>
              </a:endParaRPr>
            </a:p>
          </p:txBody>
        </p:sp>
      </p:grpSp>
      <p:pic>
        <p:nvPicPr>
          <p:cNvPr id="3" name="Picture 2"/>
          <p:cNvPicPr>
            <a:picLocks noChangeAspect="1"/>
          </p:cNvPicPr>
          <p:nvPr/>
        </p:nvPicPr>
        <p:blipFill>
          <a:blip r:embed="rId2"/>
          <a:stretch>
            <a:fillRect/>
          </a:stretch>
        </p:blipFill>
        <p:spPr>
          <a:xfrm>
            <a:off x="710453" y="2990905"/>
            <a:ext cx="609653" cy="585267"/>
          </a:xfrm>
          <a:prstGeom prst="rect">
            <a:avLst/>
          </a:prstGeom>
        </p:spPr>
      </p:pic>
      <p:sp>
        <p:nvSpPr>
          <p:cNvPr id="5" name="Rectangle 4">
            <a:extLst>
              <a:ext uri="{FF2B5EF4-FFF2-40B4-BE49-F238E27FC236}">
                <a16:creationId xmlns:a16="http://schemas.microsoft.com/office/drawing/2014/main" id="{02B972A5-818F-402D-84A5-E8B195556A3E}"/>
              </a:ext>
            </a:extLst>
          </p:cNvPr>
          <p:cNvSpPr/>
          <p:nvPr/>
        </p:nvSpPr>
        <p:spPr>
          <a:xfrm>
            <a:off x="1663337" y="1262743"/>
            <a:ext cx="8629238" cy="4201150"/>
          </a:xfrm>
          <a:prstGeom prst="rect">
            <a:avLst/>
          </a:prstGeom>
        </p:spPr>
        <p:txBody>
          <a:bodyPr wrap="square">
            <a:spAutoFit/>
          </a:bodyPr>
          <a:lstStyle/>
          <a:p>
            <a:pPr>
              <a:spcAft>
                <a:spcPts val="0"/>
              </a:spcAft>
            </a:pPr>
            <a:r>
              <a:rPr lang="es-ES" sz="2000" dirty="0" smtClean="0">
                <a:latin typeface="Arial" panose="020B0604020202020204" pitchFamily="34" charset="0"/>
                <a:ea typeface="Calibri" panose="020F0502020204030204" pitchFamily="34" charset="0"/>
                <a:cs typeface="Arial" panose="020B0604020202020204" pitchFamily="34" charset="0"/>
              </a:rPr>
              <a:t>Flujo para las </a:t>
            </a:r>
            <a:r>
              <a:rPr lang="es-ES" sz="2000" dirty="0" err="1" smtClean="0">
                <a:latin typeface="Arial" panose="020B0604020202020204" pitchFamily="34" charset="0"/>
                <a:ea typeface="Calibri" panose="020F0502020204030204" pitchFamily="34" charset="0"/>
                <a:cs typeface="Arial" panose="020B0604020202020204" pitchFamily="34" charset="0"/>
              </a:rPr>
              <a:t>RFPs</a:t>
            </a:r>
            <a:r>
              <a:rPr lang="es-ES" sz="2000" dirty="0" smtClean="0">
                <a:latin typeface="Arial" panose="020B0604020202020204" pitchFamily="34" charset="0"/>
                <a:ea typeface="Calibri" panose="020F0502020204030204" pitchFamily="34" charset="0"/>
                <a:cs typeface="Arial" panose="020B0604020202020204" pitchFamily="34" charset="0"/>
              </a:rPr>
              <a:t> Hijas</a:t>
            </a:r>
          </a:p>
          <a:p>
            <a:pPr>
              <a:spcAft>
                <a:spcPts val="0"/>
              </a:spcAft>
            </a:pPr>
            <a:endParaRPr lang="es-ES" sz="2000" dirty="0" smtClean="0">
              <a:latin typeface="Arial" panose="020B0604020202020204" pitchFamily="34" charset="0"/>
              <a:ea typeface="Calibri" panose="020F0502020204030204" pitchFamily="34" charset="0"/>
              <a:cs typeface="Arial" panose="020B0604020202020204" pitchFamily="34" charset="0"/>
            </a:endParaRPr>
          </a:p>
          <a:p>
            <a:pPr lvl="1" algn="just"/>
            <a:r>
              <a:rPr lang="es-ES" sz="1100" dirty="0" smtClean="0">
                <a:latin typeface="Arial" panose="020B0604020202020204" pitchFamily="34" charset="0"/>
                <a:ea typeface="Calibri" panose="020F0502020204030204" pitchFamily="34" charset="0"/>
                <a:cs typeface="Arial" panose="020B0604020202020204" pitchFamily="34" charset="0"/>
              </a:rPr>
              <a:t>Para RFP de tipo “Compleja”</a:t>
            </a:r>
          </a:p>
          <a:p>
            <a:pPr marL="628650" lvl="1" indent="-171450" algn="just">
              <a:buFont typeface="Arial" panose="020B0604020202020204" pitchFamily="34" charset="0"/>
              <a:buChar char="•"/>
            </a:pPr>
            <a:r>
              <a:rPr lang="es-ES" sz="1100" dirty="0" smtClean="0">
                <a:latin typeface="Arial" panose="020B0604020202020204" pitchFamily="34" charset="0"/>
                <a:ea typeface="Calibri" panose="020F0502020204030204" pitchFamily="34" charset="0"/>
                <a:cs typeface="Arial" panose="020B0604020202020204" pitchFamily="34" charset="0"/>
              </a:rPr>
              <a:t>Las </a:t>
            </a:r>
            <a:r>
              <a:rPr lang="es-ES" sz="1100" dirty="0" err="1" smtClean="0">
                <a:latin typeface="Arial" panose="020B0604020202020204" pitchFamily="34" charset="0"/>
                <a:ea typeface="Calibri" panose="020F0502020204030204" pitchFamily="34" charset="0"/>
                <a:cs typeface="Arial" panose="020B0604020202020204" pitchFamily="34" charset="0"/>
              </a:rPr>
              <a:t>RFPs</a:t>
            </a:r>
            <a:r>
              <a:rPr lang="es-ES" sz="1100" dirty="0" smtClean="0">
                <a:latin typeface="Arial" panose="020B0604020202020204" pitchFamily="34" charset="0"/>
                <a:ea typeface="Calibri" panose="020F0502020204030204" pitchFamily="34" charset="0"/>
                <a:cs typeface="Arial" panose="020B0604020202020204" pitchFamily="34" charset="0"/>
              </a:rPr>
              <a:t> Hijas de tipo “Diseño” y de tipo  Construcción” siguen el mismo flujo que una OT con estimación, con la salvedad de que al resolver CTI pasan al solicitante para aceptar la solución técnica y una vez aprobadas, al Responsable de Sistemas de la plataforma para la aceptación de la documentación generada y de los costes.</a:t>
            </a:r>
          </a:p>
          <a:p>
            <a:pPr lvl="1" algn="just"/>
            <a:r>
              <a:rPr lang="es-ES" sz="1100" dirty="0" smtClean="0">
                <a:latin typeface="Arial" panose="020B0604020202020204" pitchFamily="34" charset="0"/>
                <a:ea typeface="Calibri" panose="020F0502020204030204" pitchFamily="34" charset="0"/>
                <a:cs typeface="Arial" panose="020B0604020202020204" pitchFamily="34" charset="0"/>
              </a:rPr>
              <a:t> </a:t>
            </a:r>
            <a:endParaRPr lang="es-ES" sz="1100" dirty="0">
              <a:latin typeface="Arial" panose="020B0604020202020204" pitchFamily="34" charset="0"/>
              <a:ea typeface="Calibri" panose="020F0502020204030204" pitchFamily="34" charset="0"/>
              <a:cs typeface="Arial" panose="020B0604020202020204" pitchFamily="34" charset="0"/>
            </a:endParaRPr>
          </a:p>
          <a:p>
            <a:pPr lvl="1" algn="just"/>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100" dirty="0">
              <a:latin typeface="Arial" panose="020B0604020202020204" pitchFamily="34" charset="0"/>
              <a:ea typeface="Calibri" panose="020F0502020204030204" pitchFamily="34" charset="0"/>
              <a:cs typeface="Arial" panose="020B0604020202020204" pitchFamily="34" charset="0"/>
            </a:endParaRP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100" dirty="0">
              <a:latin typeface="Arial" panose="020B0604020202020204" pitchFamily="34" charset="0"/>
              <a:ea typeface="Calibri" panose="020F0502020204030204" pitchFamily="34" charset="0"/>
              <a:cs typeface="Arial" panose="020B0604020202020204" pitchFamily="34" charset="0"/>
            </a:endParaRP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600" dirty="0">
              <a:latin typeface="Arial" panose="020B0604020202020204" pitchFamily="34" charset="0"/>
              <a:ea typeface="Calibri" panose="020F0502020204030204" pitchFamily="34" charset="0"/>
              <a:cs typeface="Arial" panose="020B0604020202020204" pitchFamily="34" charset="0"/>
            </a:endParaRPr>
          </a:p>
          <a:p>
            <a:pPr lvl="1"/>
            <a:endParaRPr lang="es-ES" sz="16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2000" dirty="0" smtClean="0">
              <a:latin typeface="Arial" panose="020B0604020202020204" pitchFamily="34" charset="0"/>
              <a:ea typeface="Calibri" panose="020F0502020204030204" pitchFamily="34" charset="0"/>
              <a:cs typeface="Arial" panose="020B0604020202020204" pitchFamily="34" charset="0"/>
            </a:endParaRPr>
          </a:p>
          <a:p>
            <a:pPr lvl="1"/>
            <a:endParaRPr lang="es-ES" dirty="0" smtClean="0">
              <a:latin typeface="Arial" panose="020B0604020202020204" pitchFamily="34" charset="0"/>
              <a:ea typeface="Calibri" panose="020F0502020204030204" pitchFamily="34" charset="0"/>
              <a:cs typeface="Arial" panose="020B0604020202020204" pitchFamily="34" charset="0"/>
            </a:endParaRPr>
          </a:p>
          <a:p>
            <a:pPr lvl="2"/>
            <a:endParaRPr lang="es-ES" dirty="0">
              <a:latin typeface="Arial" panose="020B0604020202020204" pitchFamily="34" charset="0"/>
              <a:ea typeface="Calibri" panose="020F0502020204030204" pitchFamily="34" charset="0"/>
              <a:cs typeface="Arial" panose="020B0604020202020204" pitchFamily="34" charset="0"/>
            </a:endParaRPr>
          </a:p>
          <a:p>
            <a:pPr lvl="0" algn="just">
              <a:spcAft>
                <a:spcPts val="0"/>
              </a:spcAft>
            </a:pPr>
            <a:endParaRPr lang="es-ES" dirty="0">
              <a:latin typeface="Arial" panose="020B0604020202020204" pitchFamily="34" charset="0"/>
              <a:ea typeface="Calibri" panose="020F050202020403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6E645AF7-37A4-46E5-BF16-E6C13237BB3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22840" y="94107"/>
            <a:ext cx="2886075" cy="685800"/>
          </a:xfrm>
          <a:prstGeom prst="rect">
            <a:avLst/>
          </a:prstGeom>
          <a:noFill/>
          <a:ln>
            <a:noFill/>
          </a:ln>
        </p:spPr>
      </p:pic>
      <p:pic>
        <p:nvPicPr>
          <p:cNvPr id="2" name="Imagen 1"/>
          <p:cNvPicPr>
            <a:picLocks noChangeAspect="1"/>
          </p:cNvPicPr>
          <p:nvPr/>
        </p:nvPicPr>
        <p:blipFill>
          <a:blip r:embed="rId4"/>
          <a:stretch>
            <a:fillRect/>
          </a:stretch>
        </p:blipFill>
        <p:spPr>
          <a:xfrm>
            <a:off x="2238103" y="2900803"/>
            <a:ext cx="8464731" cy="2933940"/>
          </a:xfrm>
          <a:prstGeom prst="rect">
            <a:avLst/>
          </a:prstGeom>
        </p:spPr>
      </p:pic>
    </p:spTree>
    <p:extLst>
      <p:ext uri="{BB962C8B-B14F-4D97-AF65-F5344CB8AC3E}">
        <p14:creationId xmlns:p14="http://schemas.microsoft.com/office/powerpoint/2010/main" val="41806979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877852" y="1803253"/>
            <a:ext cx="612000" cy="504000"/>
          </a:xfrm>
          <a:prstGeom prst="rect">
            <a:avLst/>
          </a:prstGeom>
          <a:noFill/>
        </p:spPr>
        <p:txBody>
          <a:bodyPr wrap="square" rtlCol="0" anchor="ctr">
            <a:spAutoFit/>
          </a:bodyPr>
          <a:lstStyle/>
          <a:p>
            <a:pPr>
              <a:lnSpc>
                <a:spcPct val="150000"/>
              </a:lnSpc>
            </a:pPr>
            <a:r>
              <a:rPr lang="es-ES" sz="2400" dirty="0">
                <a:solidFill>
                  <a:schemeClr val="bg1"/>
                </a:solidFill>
              </a:rPr>
              <a:t>1.</a:t>
            </a:r>
          </a:p>
        </p:txBody>
      </p:sp>
      <p:sp>
        <p:nvSpPr>
          <p:cNvPr id="14" name="TextBox 13"/>
          <p:cNvSpPr txBox="1"/>
          <p:nvPr/>
        </p:nvSpPr>
        <p:spPr>
          <a:xfrm>
            <a:off x="877852" y="2396803"/>
            <a:ext cx="612000" cy="504000"/>
          </a:xfrm>
          <a:prstGeom prst="rect">
            <a:avLst/>
          </a:prstGeom>
          <a:noFill/>
        </p:spPr>
        <p:txBody>
          <a:bodyPr wrap="square" rtlCol="0" anchor="ctr">
            <a:spAutoFit/>
          </a:bodyPr>
          <a:lstStyle/>
          <a:p>
            <a:pPr>
              <a:lnSpc>
                <a:spcPct val="150000"/>
              </a:lnSpc>
            </a:pPr>
            <a:r>
              <a:rPr lang="es-ES" sz="2400" dirty="0">
                <a:solidFill>
                  <a:schemeClr val="bg1"/>
                </a:solidFill>
              </a:rPr>
              <a:t>2.</a:t>
            </a:r>
          </a:p>
        </p:txBody>
      </p:sp>
      <p:grpSp>
        <p:nvGrpSpPr>
          <p:cNvPr id="15" name="Group 11"/>
          <p:cNvGrpSpPr/>
          <p:nvPr/>
        </p:nvGrpSpPr>
        <p:grpSpPr>
          <a:xfrm>
            <a:off x="877852" y="2387156"/>
            <a:ext cx="10909106" cy="1717484"/>
            <a:chOff x="2496840" y="1936511"/>
            <a:chExt cx="10909106" cy="2371929"/>
          </a:xfrm>
        </p:grpSpPr>
        <p:sp>
          <p:nvSpPr>
            <p:cNvPr id="16" name="TextBox 12"/>
            <p:cNvSpPr txBox="1"/>
            <p:nvPr/>
          </p:nvSpPr>
          <p:spPr>
            <a:xfrm>
              <a:off x="4452445" y="3494903"/>
              <a:ext cx="8953501" cy="813537"/>
            </a:xfrm>
            <a:prstGeom prst="rect">
              <a:avLst/>
            </a:prstGeom>
            <a:noFill/>
          </p:spPr>
          <p:txBody>
            <a:bodyPr wrap="square" rtlCol="0" anchor="ctr">
              <a:spAutoFit/>
            </a:bodyPr>
            <a:lstStyle/>
            <a:p>
              <a:pPr>
                <a:lnSpc>
                  <a:spcPct val="150000"/>
                </a:lnSpc>
              </a:pPr>
              <a:endParaRPr lang="es-ES" sz="2400" dirty="0">
                <a:solidFill>
                  <a:schemeClr val="tx1">
                    <a:lumMod val="75000"/>
                    <a:lumOff val="25000"/>
                  </a:schemeClr>
                </a:solidFill>
              </a:endParaRPr>
            </a:p>
          </p:txBody>
        </p:sp>
        <p:sp>
          <p:nvSpPr>
            <p:cNvPr id="18" name="TextBox 13"/>
            <p:cNvSpPr txBox="1"/>
            <p:nvPr/>
          </p:nvSpPr>
          <p:spPr>
            <a:xfrm>
              <a:off x="2496840" y="1936511"/>
              <a:ext cx="612000" cy="813537"/>
            </a:xfrm>
            <a:prstGeom prst="rect">
              <a:avLst/>
            </a:prstGeom>
            <a:noFill/>
          </p:spPr>
          <p:txBody>
            <a:bodyPr wrap="square" rtlCol="0" anchor="ctr">
              <a:spAutoFit/>
            </a:bodyPr>
            <a:lstStyle/>
            <a:p>
              <a:pPr>
                <a:lnSpc>
                  <a:spcPct val="150000"/>
                </a:lnSpc>
              </a:pPr>
              <a:endParaRPr lang="es-ES" sz="2400" dirty="0">
                <a:solidFill>
                  <a:schemeClr val="bg1"/>
                </a:solidFill>
              </a:endParaRPr>
            </a:p>
          </p:txBody>
        </p:sp>
      </p:grpSp>
      <p:pic>
        <p:nvPicPr>
          <p:cNvPr id="3" name="Picture 2"/>
          <p:cNvPicPr>
            <a:picLocks noChangeAspect="1"/>
          </p:cNvPicPr>
          <p:nvPr/>
        </p:nvPicPr>
        <p:blipFill>
          <a:blip r:embed="rId2"/>
          <a:stretch>
            <a:fillRect/>
          </a:stretch>
        </p:blipFill>
        <p:spPr>
          <a:xfrm>
            <a:off x="710453" y="2990905"/>
            <a:ext cx="609653" cy="585267"/>
          </a:xfrm>
          <a:prstGeom prst="rect">
            <a:avLst/>
          </a:prstGeom>
        </p:spPr>
      </p:pic>
      <p:sp>
        <p:nvSpPr>
          <p:cNvPr id="5" name="Rectangle 4">
            <a:extLst>
              <a:ext uri="{FF2B5EF4-FFF2-40B4-BE49-F238E27FC236}">
                <a16:creationId xmlns:a16="http://schemas.microsoft.com/office/drawing/2014/main" id="{02B972A5-818F-402D-84A5-E8B195556A3E}"/>
              </a:ext>
            </a:extLst>
          </p:cNvPr>
          <p:cNvSpPr/>
          <p:nvPr/>
        </p:nvSpPr>
        <p:spPr>
          <a:xfrm>
            <a:off x="1663337" y="1262743"/>
            <a:ext cx="8629238" cy="7248138"/>
          </a:xfrm>
          <a:prstGeom prst="rect">
            <a:avLst/>
          </a:prstGeom>
        </p:spPr>
        <p:txBody>
          <a:bodyPr wrap="square">
            <a:spAutoFit/>
          </a:bodyPr>
          <a:lstStyle/>
          <a:p>
            <a:pPr>
              <a:spcAft>
                <a:spcPts val="0"/>
              </a:spcAft>
            </a:pPr>
            <a:r>
              <a:rPr lang="es-ES" sz="2000" dirty="0" smtClean="0">
                <a:latin typeface="Arial" panose="020B0604020202020204" pitchFamily="34" charset="0"/>
                <a:ea typeface="Calibri" panose="020F0502020204030204" pitchFamily="34" charset="0"/>
                <a:cs typeface="Arial" panose="020B0604020202020204" pitchFamily="34" charset="0"/>
              </a:rPr>
              <a:t>Flujo para las </a:t>
            </a:r>
            <a:r>
              <a:rPr lang="es-ES" sz="2000" dirty="0" err="1" smtClean="0">
                <a:latin typeface="Arial" panose="020B0604020202020204" pitchFamily="34" charset="0"/>
                <a:ea typeface="Calibri" panose="020F0502020204030204" pitchFamily="34" charset="0"/>
                <a:cs typeface="Arial" panose="020B0604020202020204" pitchFamily="34" charset="0"/>
              </a:rPr>
              <a:t>RFPs</a:t>
            </a:r>
            <a:r>
              <a:rPr lang="es-ES" sz="2000" dirty="0" smtClean="0">
                <a:latin typeface="Arial" panose="020B0604020202020204" pitchFamily="34" charset="0"/>
                <a:ea typeface="Calibri" panose="020F0502020204030204" pitchFamily="34" charset="0"/>
                <a:cs typeface="Arial" panose="020B0604020202020204" pitchFamily="34" charset="0"/>
              </a:rPr>
              <a:t> Hijas</a:t>
            </a:r>
          </a:p>
          <a:p>
            <a:pPr>
              <a:spcAft>
                <a:spcPts val="0"/>
              </a:spcAft>
            </a:pPr>
            <a:endParaRPr lang="es-ES" sz="2000" dirty="0" smtClean="0">
              <a:latin typeface="Arial" panose="020B0604020202020204" pitchFamily="34" charset="0"/>
              <a:ea typeface="Calibri" panose="020F0502020204030204" pitchFamily="34" charset="0"/>
              <a:cs typeface="Arial" panose="020B0604020202020204" pitchFamily="34" charset="0"/>
            </a:endParaRPr>
          </a:p>
          <a:p>
            <a:pPr lvl="1" algn="just"/>
            <a:r>
              <a:rPr lang="es-ES" sz="1100" dirty="0" smtClean="0">
                <a:latin typeface="Arial" panose="020B0604020202020204" pitchFamily="34" charset="0"/>
                <a:ea typeface="Calibri" panose="020F0502020204030204" pitchFamily="34" charset="0"/>
                <a:cs typeface="Arial" panose="020B0604020202020204" pitchFamily="34" charset="0"/>
              </a:rPr>
              <a:t>A tener en cuenta…</a:t>
            </a:r>
          </a:p>
          <a:p>
            <a:pPr lvl="1" algn="just"/>
            <a:endParaRPr lang="es-ES" sz="1100" dirty="0" smtClean="0">
              <a:latin typeface="Arial" panose="020B0604020202020204" pitchFamily="34" charset="0"/>
              <a:ea typeface="Calibri" panose="020F0502020204030204" pitchFamily="34" charset="0"/>
              <a:cs typeface="Arial" panose="020B0604020202020204" pitchFamily="34" charset="0"/>
            </a:endParaRPr>
          </a:p>
          <a:p>
            <a:pPr marL="628650" lvl="1" indent="-171450" algn="just">
              <a:buFont typeface="Arial" panose="020B0604020202020204" pitchFamily="34" charset="0"/>
              <a:buChar char="•"/>
            </a:pPr>
            <a:r>
              <a:rPr lang="es-ES" sz="1100" dirty="0" smtClean="0">
                <a:latin typeface="Arial" panose="020B0604020202020204" pitchFamily="34" charset="0"/>
                <a:ea typeface="Calibri" panose="020F0502020204030204" pitchFamily="34" charset="0"/>
                <a:cs typeface="Arial" panose="020B0604020202020204" pitchFamily="34" charset="0"/>
              </a:rPr>
              <a:t>A </a:t>
            </a:r>
            <a:r>
              <a:rPr lang="es-ES" sz="1100" dirty="0">
                <a:latin typeface="Arial" panose="020B0604020202020204" pitchFamily="34" charset="0"/>
                <a:ea typeface="Calibri" panose="020F0502020204030204" pitchFamily="34" charset="0"/>
                <a:cs typeface="Arial" panose="020B0604020202020204" pitchFamily="34" charset="0"/>
              </a:rPr>
              <a:t>los siete días de estar en el estado “Pdte. Revisión técnica”, la RFP pasa automáticamente al estado “Pdte. Revisión</a:t>
            </a:r>
            <a:r>
              <a:rPr lang="es-ES" sz="1100" dirty="0" smtClean="0">
                <a:latin typeface="Arial" panose="020B0604020202020204" pitchFamily="34" charset="0"/>
                <a:ea typeface="Calibri" panose="020F0502020204030204" pitchFamily="34" charset="0"/>
                <a:cs typeface="Arial" panose="020B0604020202020204" pitchFamily="34" charset="0"/>
              </a:rPr>
              <a:t>”.</a:t>
            </a:r>
          </a:p>
          <a:p>
            <a:pPr lvl="1" algn="just"/>
            <a:endParaRPr lang="es-ES" sz="1100" dirty="0" smtClean="0">
              <a:latin typeface="Arial" panose="020B0604020202020204" pitchFamily="34" charset="0"/>
              <a:ea typeface="Calibri" panose="020F0502020204030204" pitchFamily="34" charset="0"/>
              <a:cs typeface="Arial" panose="020B0604020202020204" pitchFamily="34" charset="0"/>
            </a:endParaRPr>
          </a:p>
          <a:p>
            <a:pPr marL="628650" lvl="1" indent="-171450" algn="just">
              <a:buFont typeface="Arial" panose="020B0604020202020204" pitchFamily="34" charset="0"/>
              <a:buChar char="•"/>
            </a:pPr>
            <a:r>
              <a:rPr lang="es-ES" sz="1100" dirty="0" smtClean="0">
                <a:latin typeface="Arial" panose="020B0604020202020204" pitchFamily="34" charset="0"/>
                <a:ea typeface="Calibri" panose="020F0502020204030204" pitchFamily="34" charset="0"/>
                <a:cs typeface="Arial" panose="020B0604020202020204" pitchFamily="34" charset="0"/>
              </a:rPr>
              <a:t>Al igual que en las </a:t>
            </a:r>
            <a:r>
              <a:rPr lang="es-ES" sz="1100" dirty="0" err="1" smtClean="0">
                <a:latin typeface="Arial" panose="020B0604020202020204" pitchFamily="34" charset="0"/>
                <a:ea typeface="Calibri" panose="020F0502020204030204" pitchFamily="34" charset="0"/>
                <a:cs typeface="Arial" panose="020B0604020202020204" pitchFamily="34" charset="0"/>
              </a:rPr>
              <a:t>OTs</a:t>
            </a:r>
            <a:r>
              <a:rPr lang="es-ES" sz="1100" dirty="0" smtClean="0">
                <a:latin typeface="Arial" panose="020B0604020202020204" pitchFamily="34" charset="0"/>
                <a:ea typeface="Calibri" panose="020F0502020204030204" pitchFamily="34" charset="0"/>
                <a:cs typeface="Arial" panose="020B0604020202020204" pitchFamily="34" charset="0"/>
              </a:rPr>
              <a:t>, existe la posibilidad de cancelación que en el caso de que la RFP Hija esté en estado “En resolución”, llevará a un circuito específico de cancelaciones para el ajuste de HBS.</a:t>
            </a:r>
          </a:p>
          <a:p>
            <a:pPr lvl="1" algn="just"/>
            <a:endParaRPr lang="es-ES" sz="1100" dirty="0" smtClean="0">
              <a:latin typeface="Arial" panose="020B0604020202020204" pitchFamily="34" charset="0"/>
              <a:ea typeface="Calibri" panose="020F0502020204030204" pitchFamily="34" charset="0"/>
              <a:cs typeface="Arial" panose="020B0604020202020204" pitchFamily="34" charset="0"/>
            </a:endParaRPr>
          </a:p>
          <a:p>
            <a:pPr marL="628650" lvl="1" indent="-171450" algn="just">
              <a:buFont typeface="Arial" panose="020B0604020202020204" pitchFamily="34" charset="0"/>
              <a:buChar char="•"/>
            </a:pPr>
            <a:r>
              <a:rPr lang="es-ES" sz="1100" dirty="0" smtClean="0">
                <a:latin typeface="Arial" panose="020B0604020202020204" pitchFamily="34" charset="0"/>
                <a:ea typeface="Calibri" panose="020F0502020204030204" pitchFamily="34" charset="0"/>
                <a:cs typeface="Arial" panose="020B0604020202020204" pitchFamily="34" charset="0"/>
              </a:rPr>
              <a:t>Cualquier RFP Hija podrá bien calendarizarse o bien estimarse desde su creación, pero NO podrá comenzar su resolución hasta que la RFP Hija anterior no haya sido cerrada.</a:t>
            </a:r>
          </a:p>
          <a:p>
            <a:pPr lvl="1" algn="just"/>
            <a:endParaRPr lang="es-ES" sz="1100" dirty="0" smtClean="0">
              <a:latin typeface="Arial" panose="020B0604020202020204" pitchFamily="34" charset="0"/>
              <a:ea typeface="Calibri" panose="020F0502020204030204" pitchFamily="34" charset="0"/>
              <a:cs typeface="Arial" panose="020B0604020202020204" pitchFamily="34" charset="0"/>
            </a:endParaRPr>
          </a:p>
          <a:p>
            <a:pPr marL="628650" lvl="1" indent="-171450" algn="just">
              <a:buFont typeface="Arial" panose="020B0604020202020204" pitchFamily="34" charset="0"/>
              <a:buChar char="•"/>
            </a:pPr>
            <a:r>
              <a:rPr lang="es-ES" sz="1100" dirty="0" smtClean="0">
                <a:latin typeface="Arial" panose="020B0604020202020204" pitchFamily="34" charset="0"/>
                <a:ea typeface="Calibri" panose="020F0502020204030204" pitchFamily="34" charset="0"/>
                <a:cs typeface="Arial" panose="020B0604020202020204" pitchFamily="34" charset="0"/>
              </a:rPr>
              <a:t>Cualquier RFP Hija puede pasar a estado “Paralizada” por parte del Coordinador de Sistemas, proponiendo nueva fecha de inicio estimada. En cualquier momento, podrá  reanudar la resolución de la </a:t>
            </a:r>
            <a:r>
              <a:rPr lang="es-ES" sz="1100" dirty="0" err="1" smtClean="0">
                <a:latin typeface="Arial" panose="020B0604020202020204" pitchFamily="34" charset="0"/>
                <a:ea typeface="Calibri" panose="020F0502020204030204" pitchFamily="34" charset="0"/>
                <a:cs typeface="Arial" panose="020B0604020202020204" pitchFamily="34" charset="0"/>
              </a:rPr>
              <a:t>subtarea</a:t>
            </a:r>
            <a:r>
              <a:rPr lang="es-ES" sz="1100" dirty="0" smtClean="0">
                <a:latin typeface="Arial" panose="020B0604020202020204" pitchFamily="34" charset="0"/>
                <a:ea typeface="Calibri" panose="020F0502020204030204" pitchFamily="34" charset="0"/>
                <a:cs typeface="Arial" panose="020B0604020202020204" pitchFamily="34" charset="0"/>
              </a:rPr>
              <a:t>.</a:t>
            </a:r>
          </a:p>
          <a:p>
            <a:pPr lvl="1" algn="just"/>
            <a:endParaRPr lang="es-ES" sz="1100" dirty="0" smtClean="0">
              <a:latin typeface="Arial" panose="020B0604020202020204" pitchFamily="34" charset="0"/>
              <a:ea typeface="Calibri" panose="020F0502020204030204" pitchFamily="34" charset="0"/>
              <a:cs typeface="Arial" panose="020B0604020202020204" pitchFamily="34" charset="0"/>
            </a:endParaRPr>
          </a:p>
          <a:p>
            <a:pPr marL="628650" lvl="1" indent="-171450" algn="just">
              <a:buFont typeface="Arial" panose="020B0604020202020204" pitchFamily="34" charset="0"/>
              <a:buChar char="•"/>
            </a:pPr>
            <a:r>
              <a:rPr lang="es-ES" sz="1100" dirty="0" smtClean="0">
                <a:latin typeface="Arial" panose="020B0604020202020204" pitchFamily="34" charset="0"/>
                <a:ea typeface="Calibri" panose="020F0502020204030204" pitchFamily="34" charset="0"/>
                <a:cs typeface="Arial" panose="020B0604020202020204" pitchFamily="34" charset="0"/>
              </a:rPr>
              <a:t>Cuando el solicitante no acepta la solución técnica, el Responsable de Sistemas tiene la opción de imputar el rechazo como causa del solicitante o de CTI. </a:t>
            </a:r>
          </a:p>
          <a:p>
            <a:pPr lvl="1" algn="just"/>
            <a:endParaRPr lang="es-ES" sz="1100" dirty="0" smtClean="0">
              <a:latin typeface="Arial" panose="020B0604020202020204" pitchFamily="34" charset="0"/>
              <a:ea typeface="Calibri" panose="020F0502020204030204" pitchFamily="34" charset="0"/>
              <a:cs typeface="Arial" panose="020B0604020202020204" pitchFamily="34" charset="0"/>
            </a:endParaRPr>
          </a:p>
          <a:p>
            <a:pPr marL="628650" lvl="1" indent="-171450" algn="just">
              <a:buFont typeface="Arial" panose="020B0604020202020204" pitchFamily="34" charset="0"/>
              <a:buChar char="•"/>
            </a:pPr>
            <a:r>
              <a:rPr lang="es-ES" sz="1100" dirty="0" smtClean="0">
                <a:latin typeface="Arial" panose="020B0604020202020204" pitchFamily="34" charset="0"/>
                <a:ea typeface="Calibri" panose="020F0502020204030204" pitchFamily="34" charset="0"/>
                <a:cs typeface="Arial" panose="020B0604020202020204" pitchFamily="34" charset="0"/>
              </a:rPr>
              <a:t>Cuando el Responsable de Sistemas no acepta  tiene la posibilidad de imputar el rechazo como causa propia o de CTI y deberá indicar el motivo por el que no acepta.</a:t>
            </a:r>
          </a:p>
          <a:p>
            <a:pPr lvl="1" algn="just"/>
            <a:endParaRPr lang="es-ES" sz="1100" dirty="0" smtClean="0">
              <a:latin typeface="Arial" panose="020B0604020202020204" pitchFamily="34" charset="0"/>
              <a:ea typeface="Calibri" panose="020F0502020204030204" pitchFamily="34" charset="0"/>
              <a:cs typeface="Arial" panose="020B0604020202020204" pitchFamily="34" charset="0"/>
            </a:endParaRPr>
          </a:p>
          <a:p>
            <a:pPr marL="628650" lvl="1" indent="-171450" algn="just">
              <a:buFont typeface="Arial" panose="020B0604020202020204" pitchFamily="34" charset="0"/>
              <a:buChar char="•"/>
            </a:pPr>
            <a:r>
              <a:rPr lang="es-ES" sz="1100" dirty="0" smtClean="0">
                <a:latin typeface="Arial" panose="020B0604020202020204" pitchFamily="34" charset="0"/>
                <a:ea typeface="Calibri" panose="020F0502020204030204" pitchFamily="34" charset="0"/>
                <a:cs typeface="Arial" panose="020B0604020202020204" pitchFamily="34" charset="0"/>
              </a:rPr>
              <a:t>Si la RFP Hija es de “Transferencia”, no será necesaria la aceptación por parte del solicitante, siendo el Responsable de Sistemas quien tenga la potestad de aceptar o no la entidad y en caso de que no la acepte, que indique tanto el motivo de rechazo como la imputación de la causa del rechazo.</a:t>
            </a:r>
            <a:endParaRPr lang="es-ES" sz="1100" dirty="0">
              <a:latin typeface="Arial" panose="020B0604020202020204" pitchFamily="34" charset="0"/>
              <a:ea typeface="Calibri" panose="020F0502020204030204" pitchFamily="34" charset="0"/>
              <a:cs typeface="Arial" panose="020B0604020202020204" pitchFamily="34" charset="0"/>
            </a:endParaRPr>
          </a:p>
          <a:p>
            <a:pPr lvl="1" algn="just"/>
            <a:r>
              <a:rPr lang="es-ES" sz="1100" dirty="0" smtClean="0">
                <a:latin typeface="Arial" panose="020B0604020202020204" pitchFamily="34" charset="0"/>
                <a:ea typeface="Calibri" panose="020F0502020204030204" pitchFamily="34" charset="0"/>
                <a:cs typeface="Arial" panose="020B0604020202020204" pitchFamily="34" charset="0"/>
              </a:rPr>
              <a:t> </a:t>
            </a:r>
            <a:endParaRPr lang="es-ES" sz="1100" dirty="0">
              <a:latin typeface="Arial" panose="020B0604020202020204" pitchFamily="34" charset="0"/>
              <a:ea typeface="Calibri" panose="020F0502020204030204" pitchFamily="34" charset="0"/>
              <a:cs typeface="Arial" panose="020B0604020202020204" pitchFamily="34" charset="0"/>
            </a:endParaRPr>
          </a:p>
          <a:p>
            <a:pPr lvl="1" algn="just"/>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100" dirty="0">
              <a:latin typeface="Arial" panose="020B0604020202020204" pitchFamily="34" charset="0"/>
              <a:ea typeface="Calibri" panose="020F0502020204030204" pitchFamily="34" charset="0"/>
              <a:cs typeface="Arial" panose="020B0604020202020204" pitchFamily="34" charset="0"/>
            </a:endParaRP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100" dirty="0">
              <a:latin typeface="Arial" panose="020B0604020202020204" pitchFamily="34" charset="0"/>
              <a:ea typeface="Calibri" panose="020F0502020204030204" pitchFamily="34" charset="0"/>
              <a:cs typeface="Arial" panose="020B0604020202020204" pitchFamily="34" charset="0"/>
            </a:endParaRP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600" dirty="0">
              <a:latin typeface="Arial" panose="020B0604020202020204" pitchFamily="34" charset="0"/>
              <a:ea typeface="Calibri" panose="020F0502020204030204" pitchFamily="34" charset="0"/>
              <a:cs typeface="Arial" panose="020B0604020202020204" pitchFamily="34" charset="0"/>
            </a:endParaRPr>
          </a:p>
          <a:p>
            <a:pPr lvl="1"/>
            <a:endParaRPr lang="es-ES" sz="16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2000" dirty="0" smtClean="0">
              <a:latin typeface="Arial" panose="020B0604020202020204" pitchFamily="34" charset="0"/>
              <a:ea typeface="Calibri" panose="020F0502020204030204" pitchFamily="34" charset="0"/>
              <a:cs typeface="Arial" panose="020B0604020202020204" pitchFamily="34" charset="0"/>
            </a:endParaRPr>
          </a:p>
          <a:p>
            <a:pPr lvl="1"/>
            <a:endParaRPr lang="es-ES" dirty="0" smtClean="0">
              <a:latin typeface="Arial" panose="020B0604020202020204" pitchFamily="34" charset="0"/>
              <a:ea typeface="Calibri" panose="020F0502020204030204" pitchFamily="34" charset="0"/>
              <a:cs typeface="Arial" panose="020B0604020202020204" pitchFamily="34" charset="0"/>
            </a:endParaRPr>
          </a:p>
          <a:p>
            <a:pPr lvl="2"/>
            <a:endParaRPr lang="es-ES" dirty="0">
              <a:latin typeface="Arial" panose="020B0604020202020204" pitchFamily="34" charset="0"/>
              <a:ea typeface="Calibri" panose="020F0502020204030204" pitchFamily="34" charset="0"/>
              <a:cs typeface="Arial" panose="020B0604020202020204" pitchFamily="34" charset="0"/>
            </a:endParaRPr>
          </a:p>
          <a:p>
            <a:pPr lvl="0" algn="just">
              <a:spcAft>
                <a:spcPts val="0"/>
              </a:spcAft>
            </a:pPr>
            <a:endParaRPr lang="es-ES" dirty="0">
              <a:latin typeface="Arial" panose="020B0604020202020204" pitchFamily="34" charset="0"/>
              <a:ea typeface="Calibri" panose="020F050202020403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6E645AF7-37A4-46E5-BF16-E6C13237BB3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22840" y="94107"/>
            <a:ext cx="2886075" cy="685800"/>
          </a:xfrm>
          <a:prstGeom prst="rect">
            <a:avLst/>
          </a:prstGeom>
          <a:noFill/>
          <a:ln>
            <a:noFill/>
          </a:ln>
        </p:spPr>
      </p:pic>
    </p:spTree>
    <p:extLst>
      <p:ext uri="{BB962C8B-B14F-4D97-AF65-F5344CB8AC3E}">
        <p14:creationId xmlns:p14="http://schemas.microsoft.com/office/powerpoint/2010/main" val="14678735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877852" y="1803253"/>
            <a:ext cx="612000" cy="504000"/>
          </a:xfrm>
          <a:prstGeom prst="rect">
            <a:avLst/>
          </a:prstGeom>
          <a:noFill/>
        </p:spPr>
        <p:txBody>
          <a:bodyPr wrap="square" rtlCol="0" anchor="ctr">
            <a:spAutoFit/>
          </a:bodyPr>
          <a:lstStyle/>
          <a:p>
            <a:pPr>
              <a:lnSpc>
                <a:spcPct val="150000"/>
              </a:lnSpc>
            </a:pPr>
            <a:r>
              <a:rPr lang="es-ES" sz="2400" dirty="0">
                <a:solidFill>
                  <a:schemeClr val="bg1"/>
                </a:solidFill>
              </a:rPr>
              <a:t>1.</a:t>
            </a:r>
          </a:p>
        </p:txBody>
      </p:sp>
      <p:sp>
        <p:nvSpPr>
          <p:cNvPr id="14" name="TextBox 13"/>
          <p:cNvSpPr txBox="1"/>
          <p:nvPr/>
        </p:nvSpPr>
        <p:spPr>
          <a:xfrm>
            <a:off x="877852" y="2396803"/>
            <a:ext cx="612000" cy="504000"/>
          </a:xfrm>
          <a:prstGeom prst="rect">
            <a:avLst/>
          </a:prstGeom>
          <a:noFill/>
        </p:spPr>
        <p:txBody>
          <a:bodyPr wrap="square" rtlCol="0" anchor="ctr">
            <a:spAutoFit/>
          </a:bodyPr>
          <a:lstStyle/>
          <a:p>
            <a:pPr>
              <a:lnSpc>
                <a:spcPct val="150000"/>
              </a:lnSpc>
            </a:pPr>
            <a:r>
              <a:rPr lang="es-ES" sz="2400" dirty="0">
                <a:solidFill>
                  <a:schemeClr val="bg1"/>
                </a:solidFill>
              </a:rPr>
              <a:t>2.</a:t>
            </a:r>
          </a:p>
        </p:txBody>
      </p:sp>
      <p:grpSp>
        <p:nvGrpSpPr>
          <p:cNvPr id="15" name="Group 11"/>
          <p:cNvGrpSpPr/>
          <p:nvPr/>
        </p:nvGrpSpPr>
        <p:grpSpPr>
          <a:xfrm>
            <a:off x="877852" y="2387156"/>
            <a:ext cx="10909106" cy="1717484"/>
            <a:chOff x="2496840" y="1936511"/>
            <a:chExt cx="10909106" cy="2371929"/>
          </a:xfrm>
        </p:grpSpPr>
        <p:sp>
          <p:nvSpPr>
            <p:cNvPr id="16" name="TextBox 12"/>
            <p:cNvSpPr txBox="1"/>
            <p:nvPr/>
          </p:nvSpPr>
          <p:spPr>
            <a:xfrm>
              <a:off x="4452445" y="3494903"/>
              <a:ext cx="8953501" cy="813537"/>
            </a:xfrm>
            <a:prstGeom prst="rect">
              <a:avLst/>
            </a:prstGeom>
            <a:noFill/>
          </p:spPr>
          <p:txBody>
            <a:bodyPr wrap="square" rtlCol="0" anchor="ctr">
              <a:spAutoFit/>
            </a:bodyPr>
            <a:lstStyle/>
            <a:p>
              <a:pPr>
                <a:lnSpc>
                  <a:spcPct val="150000"/>
                </a:lnSpc>
              </a:pPr>
              <a:endParaRPr lang="es-ES" sz="2400" dirty="0">
                <a:solidFill>
                  <a:schemeClr val="tx1">
                    <a:lumMod val="75000"/>
                    <a:lumOff val="25000"/>
                  </a:schemeClr>
                </a:solidFill>
              </a:endParaRPr>
            </a:p>
          </p:txBody>
        </p:sp>
        <p:sp>
          <p:nvSpPr>
            <p:cNvPr id="18" name="TextBox 13"/>
            <p:cNvSpPr txBox="1"/>
            <p:nvPr/>
          </p:nvSpPr>
          <p:spPr>
            <a:xfrm>
              <a:off x="2496840" y="1936511"/>
              <a:ext cx="612000" cy="813537"/>
            </a:xfrm>
            <a:prstGeom prst="rect">
              <a:avLst/>
            </a:prstGeom>
            <a:noFill/>
          </p:spPr>
          <p:txBody>
            <a:bodyPr wrap="square" rtlCol="0" anchor="ctr">
              <a:spAutoFit/>
            </a:bodyPr>
            <a:lstStyle/>
            <a:p>
              <a:pPr>
                <a:lnSpc>
                  <a:spcPct val="150000"/>
                </a:lnSpc>
              </a:pPr>
              <a:endParaRPr lang="es-ES" sz="2400" dirty="0">
                <a:solidFill>
                  <a:schemeClr val="bg1"/>
                </a:solidFill>
              </a:endParaRPr>
            </a:p>
          </p:txBody>
        </p:sp>
      </p:grpSp>
      <p:pic>
        <p:nvPicPr>
          <p:cNvPr id="3" name="Picture 2"/>
          <p:cNvPicPr>
            <a:picLocks noChangeAspect="1"/>
          </p:cNvPicPr>
          <p:nvPr/>
        </p:nvPicPr>
        <p:blipFill>
          <a:blip r:embed="rId2"/>
          <a:stretch>
            <a:fillRect/>
          </a:stretch>
        </p:blipFill>
        <p:spPr>
          <a:xfrm>
            <a:off x="710453" y="2990905"/>
            <a:ext cx="609653" cy="585267"/>
          </a:xfrm>
          <a:prstGeom prst="rect">
            <a:avLst/>
          </a:prstGeom>
        </p:spPr>
      </p:pic>
      <p:sp>
        <p:nvSpPr>
          <p:cNvPr id="5" name="Rectangle 4">
            <a:extLst>
              <a:ext uri="{FF2B5EF4-FFF2-40B4-BE49-F238E27FC236}">
                <a16:creationId xmlns:a16="http://schemas.microsoft.com/office/drawing/2014/main" id="{02B972A5-818F-402D-84A5-E8B195556A3E}"/>
              </a:ext>
            </a:extLst>
          </p:cNvPr>
          <p:cNvSpPr/>
          <p:nvPr/>
        </p:nvSpPr>
        <p:spPr>
          <a:xfrm>
            <a:off x="1663337" y="1262743"/>
            <a:ext cx="8629238" cy="4539704"/>
          </a:xfrm>
          <a:prstGeom prst="rect">
            <a:avLst/>
          </a:prstGeom>
        </p:spPr>
        <p:txBody>
          <a:bodyPr wrap="square">
            <a:spAutoFit/>
          </a:bodyPr>
          <a:lstStyle/>
          <a:p>
            <a:pPr>
              <a:spcAft>
                <a:spcPts val="0"/>
              </a:spcAft>
            </a:pPr>
            <a:r>
              <a:rPr lang="es-ES" sz="2000" dirty="0" smtClean="0">
                <a:latin typeface="Arial" panose="020B0604020202020204" pitchFamily="34" charset="0"/>
                <a:ea typeface="Calibri" panose="020F0502020204030204" pitchFamily="34" charset="0"/>
                <a:cs typeface="Arial" panose="020B0604020202020204" pitchFamily="34" charset="0"/>
              </a:rPr>
              <a:t>Otros datos interesantes</a:t>
            </a:r>
          </a:p>
          <a:p>
            <a:pPr>
              <a:spcAft>
                <a:spcPts val="0"/>
              </a:spcAft>
            </a:pPr>
            <a:endParaRPr lang="es-ES" sz="2000" dirty="0" smtClean="0">
              <a:latin typeface="Arial" panose="020B0604020202020204" pitchFamily="34" charset="0"/>
              <a:ea typeface="Calibri" panose="020F0502020204030204" pitchFamily="34" charset="0"/>
              <a:cs typeface="Arial" panose="020B0604020202020204" pitchFamily="34" charset="0"/>
            </a:endParaRPr>
          </a:p>
          <a:p>
            <a:pPr lvl="1" algn="just"/>
            <a:endParaRPr lang="es-ES" sz="1100" dirty="0" smtClean="0">
              <a:latin typeface="Arial" panose="020B0604020202020204" pitchFamily="34" charset="0"/>
              <a:ea typeface="Calibri" panose="020F0502020204030204" pitchFamily="34" charset="0"/>
              <a:cs typeface="Arial" panose="020B0604020202020204" pitchFamily="34" charset="0"/>
            </a:endParaRPr>
          </a:p>
          <a:p>
            <a:pPr marL="628650" lvl="1" indent="-171450" algn="just">
              <a:buFont typeface="Arial" panose="020B0604020202020204" pitchFamily="34" charset="0"/>
              <a:buChar char="•"/>
            </a:pPr>
            <a:r>
              <a:rPr lang="es-ES" sz="1100" dirty="0" smtClean="0">
                <a:latin typeface="Arial" panose="020B0604020202020204" pitchFamily="34" charset="0"/>
                <a:ea typeface="Calibri" panose="020F0502020204030204" pitchFamily="34" charset="0"/>
                <a:cs typeface="Arial" panose="020B0604020202020204" pitchFamily="34" charset="0"/>
              </a:rPr>
              <a:t>Todos los usuarios con rol JP-STIC tienen los mismos permisos, sin distinguir entre Responsables de Producto y Responsables de Sistemas. Esto implica que cualquier JP STIC podría aprobar tanto la solución técnica como los costes.</a:t>
            </a:r>
          </a:p>
          <a:p>
            <a:pPr lvl="1" algn="just"/>
            <a:endParaRPr lang="es-ES" sz="1100" dirty="0" smtClean="0">
              <a:latin typeface="Arial" panose="020B0604020202020204" pitchFamily="34" charset="0"/>
              <a:ea typeface="Calibri" panose="020F0502020204030204" pitchFamily="34" charset="0"/>
              <a:cs typeface="Arial" panose="020B0604020202020204" pitchFamily="34" charset="0"/>
            </a:endParaRPr>
          </a:p>
          <a:p>
            <a:pPr marL="628650" lvl="1" indent="-171450" algn="just">
              <a:buFont typeface="Arial" panose="020B0604020202020204" pitchFamily="34" charset="0"/>
              <a:buChar char="•"/>
            </a:pPr>
            <a:r>
              <a:rPr lang="es-ES" sz="1100" dirty="0" smtClean="0">
                <a:latin typeface="Arial" panose="020B0604020202020204" pitchFamily="34" charset="0"/>
                <a:ea typeface="Calibri" panose="020F0502020204030204" pitchFamily="34" charset="0"/>
                <a:cs typeface="Arial" panose="020B0604020202020204" pitchFamily="34" charset="0"/>
              </a:rPr>
              <a:t>De entrada, la documentación que genere una RFP se pondrá como adjunto en JIRA. En un futuro próximo la documentación se generará en plantillas de </a:t>
            </a:r>
            <a:r>
              <a:rPr lang="es-ES" sz="1100" dirty="0" err="1" smtClean="0">
                <a:latin typeface="Arial" panose="020B0604020202020204" pitchFamily="34" charset="0"/>
                <a:ea typeface="Calibri" panose="020F0502020204030204" pitchFamily="34" charset="0"/>
                <a:cs typeface="Arial" panose="020B0604020202020204" pitchFamily="34" charset="0"/>
              </a:rPr>
              <a:t>Confluence</a:t>
            </a:r>
            <a:r>
              <a:rPr lang="es-ES" sz="1100" dirty="0" smtClean="0">
                <a:latin typeface="Arial" panose="020B0604020202020204" pitchFamily="34" charset="0"/>
                <a:ea typeface="Calibri" panose="020F0502020204030204" pitchFamily="34" charset="0"/>
                <a:cs typeface="Arial" panose="020B0604020202020204" pitchFamily="34" charset="0"/>
              </a:rPr>
              <a:t> y deberá estar en el espacio de la plataforma sobre la que se solicita la RFP.</a:t>
            </a:r>
          </a:p>
          <a:p>
            <a:pPr lvl="1" algn="just"/>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lgn="just"/>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100" dirty="0">
              <a:latin typeface="Arial" panose="020B0604020202020204" pitchFamily="34" charset="0"/>
              <a:ea typeface="Calibri" panose="020F0502020204030204" pitchFamily="34" charset="0"/>
              <a:cs typeface="Arial" panose="020B0604020202020204" pitchFamily="34" charset="0"/>
            </a:endParaRP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100" dirty="0">
              <a:latin typeface="Arial" panose="020B0604020202020204" pitchFamily="34" charset="0"/>
              <a:ea typeface="Calibri" panose="020F0502020204030204" pitchFamily="34" charset="0"/>
              <a:cs typeface="Arial" panose="020B0604020202020204" pitchFamily="34" charset="0"/>
            </a:endParaRP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600" dirty="0">
              <a:latin typeface="Arial" panose="020B0604020202020204" pitchFamily="34" charset="0"/>
              <a:ea typeface="Calibri" panose="020F0502020204030204" pitchFamily="34" charset="0"/>
              <a:cs typeface="Arial" panose="020B0604020202020204" pitchFamily="34" charset="0"/>
            </a:endParaRPr>
          </a:p>
          <a:p>
            <a:pPr lvl="1"/>
            <a:endParaRPr lang="es-ES" sz="16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2000" dirty="0" smtClean="0">
              <a:latin typeface="Arial" panose="020B0604020202020204" pitchFamily="34" charset="0"/>
              <a:ea typeface="Calibri" panose="020F0502020204030204" pitchFamily="34" charset="0"/>
              <a:cs typeface="Arial" panose="020B0604020202020204" pitchFamily="34" charset="0"/>
            </a:endParaRPr>
          </a:p>
          <a:p>
            <a:pPr lvl="1"/>
            <a:endParaRPr lang="es-ES" dirty="0" smtClean="0">
              <a:latin typeface="Arial" panose="020B0604020202020204" pitchFamily="34" charset="0"/>
              <a:ea typeface="Calibri" panose="020F0502020204030204" pitchFamily="34" charset="0"/>
              <a:cs typeface="Arial" panose="020B0604020202020204" pitchFamily="34" charset="0"/>
            </a:endParaRPr>
          </a:p>
          <a:p>
            <a:pPr lvl="2"/>
            <a:endParaRPr lang="es-ES" dirty="0">
              <a:latin typeface="Arial" panose="020B0604020202020204" pitchFamily="34" charset="0"/>
              <a:ea typeface="Calibri" panose="020F0502020204030204" pitchFamily="34" charset="0"/>
              <a:cs typeface="Arial" panose="020B0604020202020204" pitchFamily="34" charset="0"/>
            </a:endParaRPr>
          </a:p>
          <a:p>
            <a:pPr lvl="0" algn="just">
              <a:spcAft>
                <a:spcPts val="0"/>
              </a:spcAft>
            </a:pPr>
            <a:endParaRPr lang="es-ES" dirty="0">
              <a:latin typeface="Arial" panose="020B0604020202020204" pitchFamily="34" charset="0"/>
              <a:ea typeface="Calibri" panose="020F050202020403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6E645AF7-37A4-46E5-BF16-E6C13237BB3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22840" y="94107"/>
            <a:ext cx="2886075" cy="685800"/>
          </a:xfrm>
          <a:prstGeom prst="rect">
            <a:avLst/>
          </a:prstGeom>
          <a:noFill/>
          <a:ln>
            <a:noFill/>
          </a:ln>
        </p:spPr>
      </p:pic>
    </p:spTree>
    <p:extLst>
      <p:ext uri="{BB962C8B-B14F-4D97-AF65-F5344CB8AC3E}">
        <p14:creationId xmlns:p14="http://schemas.microsoft.com/office/powerpoint/2010/main" val="6205158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877852" y="1803253"/>
            <a:ext cx="612000" cy="504000"/>
          </a:xfrm>
          <a:prstGeom prst="rect">
            <a:avLst/>
          </a:prstGeom>
          <a:noFill/>
        </p:spPr>
        <p:txBody>
          <a:bodyPr wrap="square" rtlCol="0" anchor="ctr">
            <a:spAutoFit/>
          </a:bodyPr>
          <a:lstStyle/>
          <a:p>
            <a:pPr>
              <a:lnSpc>
                <a:spcPct val="150000"/>
              </a:lnSpc>
            </a:pPr>
            <a:r>
              <a:rPr lang="es-ES" sz="2400" dirty="0">
                <a:solidFill>
                  <a:schemeClr val="bg1"/>
                </a:solidFill>
              </a:rPr>
              <a:t>1.</a:t>
            </a:r>
          </a:p>
        </p:txBody>
      </p:sp>
      <p:sp>
        <p:nvSpPr>
          <p:cNvPr id="14" name="TextBox 13"/>
          <p:cNvSpPr txBox="1"/>
          <p:nvPr/>
        </p:nvSpPr>
        <p:spPr>
          <a:xfrm>
            <a:off x="877852" y="2396803"/>
            <a:ext cx="612000" cy="504000"/>
          </a:xfrm>
          <a:prstGeom prst="rect">
            <a:avLst/>
          </a:prstGeom>
          <a:noFill/>
        </p:spPr>
        <p:txBody>
          <a:bodyPr wrap="square" rtlCol="0" anchor="ctr">
            <a:spAutoFit/>
          </a:bodyPr>
          <a:lstStyle/>
          <a:p>
            <a:pPr>
              <a:lnSpc>
                <a:spcPct val="150000"/>
              </a:lnSpc>
            </a:pPr>
            <a:r>
              <a:rPr lang="es-ES" sz="2400" dirty="0">
                <a:solidFill>
                  <a:schemeClr val="bg1"/>
                </a:solidFill>
              </a:rPr>
              <a:t>2.</a:t>
            </a:r>
          </a:p>
        </p:txBody>
      </p:sp>
      <p:grpSp>
        <p:nvGrpSpPr>
          <p:cNvPr id="15" name="Group 11"/>
          <p:cNvGrpSpPr/>
          <p:nvPr/>
        </p:nvGrpSpPr>
        <p:grpSpPr>
          <a:xfrm>
            <a:off x="877852" y="2387156"/>
            <a:ext cx="10909106" cy="1717484"/>
            <a:chOff x="2496840" y="1936511"/>
            <a:chExt cx="10909106" cy="2371929"/>
          </a:xfrm>
        </p:grpSpPr>
        <p:sp>
          <p:nvSpPr>
            <p:cNvPr id="16" name="TextBox 12"/>
            <p:cNvSpPr txBox="1"/>
            <p:nvPr/>
          </p:nvSpPr>
          <p:spPr>
            <a:xfrm>
              <a:off x="4452445" y="3494903"/>
              <a:ext cx="8953501" cy="813537"/>
            </a:xfrm>
            <a:prstGeom prst="rect">
              <a:avLst/>
            </a:prstGeom>
            <a:noFill/>
          </p:spPr>
          <p:txBody>
            <a:bodyPr wrap="square" rtlCol="0" anchor="ctr">
              <a:spAutoFit/>
            </a:bodyPr>
            <a:lstStyle/>
            <a:p>
              <a:pPr>
                <a:lnSpc>
                  <a:spcPct val="150000"/>
                </a:lnSpc>
              </a:pPr>
              <a:endParaRPr lang="es-ES" sz="2400" dirty="0">
                <a:solidFill>
                  <a:schemeClr val="tx1">
                    <a:lumMod val="75000"/>
                    <a:lumOff val="25000"/>
                  </a:schemeClr>
                </a:solidFill>
              </a:endParaRPr>
            </a:p>
          </p:txBody>
        </p:sp>
        <p:sp>
          <p:nvSpPr>
            <p:cNvPr id="18" name="TextBox 13"/>
            <p:cNvSpPr txBox="1"/>
            <p:nvPr/>
          </p:nvSpPr>
          <p:spPr>
            <a:xfrm>
              <a:off x="2496840" y="1936511"/>
              <a:ext cx="612000" cy="813537"/>
            </a:xfrm>
            <a:prstGeom prst="rect">
              <a:avLst/>
            </a:prstGeom>
            <a:noFill/>
          </p:spPr>
          <p:txBody>
            <a:bodyPr wrap="square" rtlCol="0" anchor="ctr">
              <a:spAutoFit/>
            </a:bodyPr>
            <a:lstStyle/>
            <a:p>
              <a:pPr>
                <a:lnSpc>
                  <a:spcPct val="150000"/>
                </a:lnSpc>
              </a:pPr>
              <a:endParaRPr lang="es-ES" sz="2400" dirty="0">
                <a:solidFill>
                  <a:schemeClr val="bg1"/>
                </a:solidFill>
              </a:endParaRPr>
            </a:p>
          </p:txBody>
        </p:sp>
      </p:grpSp>
      <p:pic>
        <p:nvPicPr>
          <p:cNvPr id="3" name="Picture 2"/>
          <p:cNvPicPr>
            <a:picLocks noChangeAspect="1"/>
          </p:cNvPicPr>
          <p:nvPr/>
        </p:nvPicPr>
        <p:blipFill>
          <a:blip r:embed="rId2"/>
          <a:stretch>
            <a:fillRect/>
          </a:stretch>
        </p:blipFill>
        <p:spPr>
          <a:xfrm>
            <a:off x="710453" y="2990905"/>
            <a:ext cx="609653" cy="585267"/>
          </a:xfrm>
          <a:prstGeom prst="rect">
            <a:avLst/>
          </a:prstGeom>
        </p:spPr>
      </p:pic>
      <p:sp>
        <p:nvSpPr>
          <p:cNvPr id="5" name="Rectangle 4">
            <a:extLst>
              <a:ext uri="{FF2B5EF4-FFF2-40B4-BE49-F238E27FC236}">
                <a16:creationId xmlns:a16="http://schemas.microsoft.com/office/drawing/2014/main" id="{02B972A5-818F-402D-84A5-E8B195556A3E}"/>
              </a:ext>
            </a:extLst>
          </p:cNvPr>
          <p:cNvSpPr/>
          <p:nvPr/>
        </p:nvSpPr>
        <p:spPr>
          <a:xfrm>
            <a:off x="1663337" y="1262743"/>
            <a:ext cx="8629238" cy="5355312"/>
          </a:xfrm>
          <a:prstGeom prst="rect">
            <a:avLst/>
          </a:prstGeom>
        </p:spPr>
        <p:txBody>
          <a:bodyPr wrap="square">
            <a:spAutoFit/>
          </a:bodyPr>
          <a:lstStyle/>
          <a:p>
            <a:pPr lvl="1" algn="ctr"/>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lgn="ctr"/>
            <a:endParaRPr lang="es-ES" sz="1100" dirty="0">
              <a:latin typeface="Arial" panose="020B0604020202020204" pitchFamily="34" charset="0"/>
              <a:ea typeface="Calibri" panose="020F0502020204030204" pitchFamily="34" charset="0"/>
              <a:cs typeface="Arial" panose="020B0604020202020204" pitchFamily="34" charset="0"/>
            </a:endParaRPr>
          </a:p>
          <a:p>
            <a:pPr lvl="1" algn="ctr"/>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lgn="ctr"/>
            <a:endParaRPr lang="es-ES" sz="1100" dirty="0">
              <a:latin typeface="Arial" panose="020B0604020202020204" pitchFamily="34" charset="0"/>
              <a:ea typeface="Calibri" panose="020F0502020204030204" pitchFamily="34" charset="0"/>
              <a:cs typeface="Arial" panose="020B0604020202020204" pitchFamily="34" charset="0"/>
            </a:endParaRPr>
          </a:p>
          <a:p>
            <a:pPr lvl="1" algn="ctr"/>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lgn="ctr"/>
            <a:endParaRPr lang="es-ES" sz="1100" dirty="0">
              <a:latin typeface="Arial" panose="020B0604020202020204" pitchFamily="34" charset="0"/>
              <a:ea typeface="Calibri" panose="020F0502020204030204" pitchFamily="34" charset="0"/>
              <a:cs typeface="Arial" panose="020B0604020202020204" pitchFamily="34" charset="0"/>
            </a:endParaRPr>
          </a:p>
          <a:p>
            <a:pPr lvl="1" algn="ctr"/>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lgn="ctr"/>
            <a:endParaRPr lang="es-ES" sz="1100" dirty="0">
              <a:latin typeface="Arial" panose="020B0604020202020204" pitchFamily="34" charset="0"/>
              <a:ea typeface="Calibri" panose="020F0502020204030204" pitchFamily="34" charset="0"/>
              <a:cs typeface="Arial" panose="020B0604020202020204" pitchFamily="34" charset="0"/>
            </a:endParaRPr>
          </a:p>
          <a:p>
            <a:pPr lvl="1" algn="ctr"/>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lgn="ctr"/>
            <a:endParaRPr lang="es-ES" sz="1100" dirty="0">
              <a:latin typeface="Arial" panose="020B0604020202020204" pitchFamily="34" charset="0"/>
              <a:ea typeface="Calibri" panose="020F0502020204030204" pitchFamily="34" charset="0"/>
              <a:cs typeface="Arial" panose="020B0604020202020204" pitchFamily="34" charset="0"/>
            </a:endParaRPr>
          </a:p>
          <a:p>
            <a:pPr lvl="1" algn="ctr"/>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lgn="ctr"/>
            <a:endParaRPr lang="es-ES" sz="1100" dirty="0">
              <a:latin typeface="Arial" panose="020B0604020202020204" pitchFamily="34" charset="0"/>
              <a:ea typeface="Calibri" panose="020F0502020204030204" pitchFamily="34" charset="0"/>
              <a:cs typeface="Arial" panose="020B0604020202020204" pitchFamily="34" charset="0"/>
            </a:endParaRPr>
          </a:p>
          <a:p>
            <a:pPr lvl="1" algn="ctr"/>
            <a:r>
              <a:rPr lang="es-ES" sz="2000" dirty="0" smtClean="0">
                <a:latin typeface="Arial" panose="020B0604020202020204" pitchFamily="34" charset="0"/>
                <a:ea typeface="Calibri" panose="020F0502020204030204" pitchFamily="34" charset="0"/>
                <a:cs typeface="Arial" panose="020B0604020202020204" pitchFamily="34" charset="0"/>
              </a:rPr>
              <a:t>Gracias por la atención.</a:t>
            </a:r>
          </a:p>
          <a:p>
            <a:pPr lvl="1" algn="ctr"/>
            <a:endParaRPr lang="es-ES" sz="2000" dirty="0">
              <a:latin typeface="Arial" panose="020B0604020202020204" pitchFamily="34" charset="0"/>
              <a:ea typeface="Calibri" panose="020F0502020204030204" pitchFamily="34" charset="0"/>
              <a:cs typeface="Arial" panose="020B0604020202020204" pitchFamily="34" charset="0"/>
            </a:endParaRPr>
          </a:p>
          <a:p>
            <a:pPr lvl="1" algn="ctr"/>
            <a:r>
              <a:rPr lang="es-ES" sz="2000" dirty="0" smtClean="0">
                <a:latin typeface="Arial" panose="020B0604020202020204" pitchFamily="34" charset="0"/>
                <a:ea typeface="Calibri" panose="020F0502020204030204" pitchFamily="34" charset="0"/>
                <a:cs typeface="Arial" panose="020B0604020202020204" pitchFamily="34" charset="0"/>
              </a:rPr>
              <a:t>Nos vemos en breve para las </a:t>
            </a:r>
            <a:r>
              <a:rPr lang="es-ES" sz="2000" dirty="0" err="1" smtClean="0">
                <a:latin typeface="Arial" panose="020B0604020202020204" pitchFamily="34" charset="0"/>
                <a:ea typeface="Calibri" panose="020F0502020204030204" pitchFamily="34" charset="0"/>
                <a:cs typeface="Arial" panose="020B0604020202020204" pitchFamily="34" charset="0"/>
              </a:rPr>
              <a:t>PLs</a:t>
            </a:r>
            <a:r>
              <a:rPr lang="es-ES" sz="2000" dirty="0" smtClean="0">
                <a:latin typeface="Arial" panose="020B0604020202020204" pitchFamily="34" charset="0"/>
                <a:ea typeface="Calibri" panose="020F0502020204030204" pitchFamily="34" charset="0"/>
                <a:cs typeface="Arial" panose="020B0604020202020204" pitchFamily="34" charset="0"/>
              </a:rPr>
              <a:t>.</a:t>
            </a:r>
          </a:p>
          <a:p>
            <a:pPr lvl="1"/>
            <a:endParaRPr lang="es-ES" sz="1100" dirty="0">
              <a:latin typeface="Arial" panose="020B0604020202020204" pitchFamily="34" charset="0"/>
              <a:ea typeface="Calibri" panose="020F0502020204030204" pitchFamily="34" charset="0"/>
              <a:cs typeface="Arial" panose="020B0604020202020204" pitchFamily="34" charset="0"/>
            </a:endParaRP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100" dirty="0">
              <a:latin typeface="Arial" panose="020B0604020202020204" pitchFamily="34" charset="0"/>
              <a:ea typeface="Calibri" panose="020F0502020204030204" pitchFamily="34" charset="0"/>
              <a:cs typeface="Arial" panose="020B0604020202020204" pitchFamily="34" charset="0"/>
            </a:endParaRP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600" dirty="0">
              <a:latin typeface="Arial" panose="020B0604020202020204" pitchFamily="34" charset="0"/>
              <a:ea typeface="Calibri" panose="020F0502020204030204" pitchFamily="34" charset="0"/>
              <a:cs typeface="Arial" panose="020B0604020202020204" pitchFamily="34" charset="0"/>
            </a:endParaRPr>
          </a:p>
          <a:p>
            <a:pPr lvl="1"/>
            <a:endParaRPr lang="es-ES" sz="16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2000" dirty="0" smtClean="0">
              <a:latin typeface="Arial" panose="020B0604020202020204" pitchFamily="34" charset="0"/>
              <a:ea typeface="Calibri" panose="020F0502020204030204" pitchFamily="34" charset="0"/>
              <a:cs typeface="Arial" panose="020B0604020202020204" pitchFamily="34" charset="0"/>
            </a:endParaRPr>
          </a:p>
          <a:p>
            <a:pPr lvl="1"/>
            <a:endParaRPr lang="es-ES" dirty="0" smtClean="0">
              <a:latin typeface="Arial" panose="020B0604020202020204" pitchFamily="34" charset="0"/>
              <a:ea typeface="Calibri" panose="020F0502020204030204" pitchFamily="34" charset="0"/>
              <a:cs typeface="Arial" panose="020B0604020202020204" pitchFamily="34" charset="0"/>
            </a:endParaRPr>
          </a:p>
          <a:p>
            <a:pPr lvl="2"/>
            <a:endParaRPr lang="es-ES" dirty="0">
              <a:latin typeface="Arial" panose="020B0604020202020204" pitchFamily="34" charset="0"/>
              <a:ea typeface="Calibri" panose="020F0502020204030204" pitchFamily="34" charset="0"/>
              <a:cs typeface="Arial" panose="020B0604020202020204" pitchFamily="34" charset="0"/>
            </a:endParaRPr>
          </a:p>
          <a:p>
            <a:pPr lvl="0" algn="just">
              <a:spcAft>
                <a:spcPts val="0"/>
              </a:spcAft>
            </a:pPr>
            <a:endParaRPr lang="es-ES" dirty="0">
              <a:latin typeface="Arial" panose="020B0604020202020204" pitchFamily="34" charset="0"/>
              <a:ea typeface="Calibri" panose="020F050202020403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6E645AF7-37A4-46E5-BF16-E6C13237BB3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22840" y="94107"/>
            <a:ext cx="2886075" cy="685800"/>
          </a:xfrm>
          <a:prstGeom prst="rect">
            <a:avLst/>
          </a:prstGeom>
          <a:noFill/>
          <a:ln>
            <a:noFill/>
          </a:ln>
        </p:spPr>
      </p:pic>
    </p:spTree>
    <p:extLst>
      <p:ext uri="{BB962C8B-B14F-4D97-AF65-F5344CB8AC3E}">
        <p14:creationId xmlns:p14="http://schemas.microsoft.com/office/powerpoint/2010/main" val="2610324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877852" y="1803253"/>
            <a:ext cx="612000" cy="504000"/>
          </a:xfrm>
          <a:prstGeom prst="rect">
            <a:avLst/>
          </a:prstGeom>
          <a:noFill/>
        </p:spPr>
        <p:txBody>
          <a:bodyPr wrap="square" rtlCol="0" anchor="ctr">
            <a:spAutoFit/>
          </a:bodyPr>
          <a:lstStyle/>
          <a:p>
            <a:pPr>
              <a:lnSpc>
                <a:spcPct val="150000"/>
              </a:lnSpc>
            </a:pPr>
            <a:r>
              <a:rPr lang="es-ES" sz="2400" dirty="0">
                <a:solidFill>
                  <a:schemeClr val="bg1"/>
                </a:solidFill>
              </a:rPr>
              <a:t>1.</a:t>
            </a:r>
          </a:p>
        </p:txBody>
      </p:sp>
      <p:sp>
        <p:nvSpPr>
          <p:cNvPr id="14" name="TextBox 13"/>
          <p:cNvSpPr txBox="1"/>
          <p:nvPr/>
        </p:nvSpPr>
        <p:spPr>
          <a:xfrm>
            <a:off x="877852" y="2396803"/>
            <a:ext cx="612000" cy="504000"/>
          </a:xfrm>
          <a:prstGeom prst="rect">
            <a:avLst/>
          </a:prstGeom>
          <a:noFill/>
        </p:spPr>
        <p:txBody>
          <a:bodyPr wrap="square" rtlCol="0" anchor="ctr">
            <a:spAutoFit/>
          </a:bodyPr>
          <a:lstStyle/>
          <a:p>
            <a:pPr>
              <a:lnSpc>
                <a:spcPct val="150000"/>
              </a:lnSpc>
            </a:pPr>
            <a:r>
              <a:rPr lang="es-ES" sz="2400" dirty="0">
                <a:solidFill>
                  <a:schemeClr val="bg1"/>
                </a:solidFill>
              </a:rPr>
              <a:t>2.</a:t>
            </a:r>
          </a:p>
        </p:txBody>
      </p:sp>
      <p:grpSp>
        <p:nvGrpSpPr>
          <p:cNvPr id="15" name="Group 11"/>
          <p:cNvGrpSpPr/>
          <p:nvPr/>
        </p:nvGrpSpPr>
        <p:grpSpPr>
          <a:xfrm>
            <a:off x="877852" y="2387156"/>
            <a:ext cx="10909106" cy="1717484"/>
            <a:chOff x="2496840" y="1936511"/>
            <a:chExt cx="10909106" cy="2371929"/>
          </a:xfrm>
        </p:grpSpPr>
        <p:sp>
          <p:nvSpPr>
            <p:cNvPr id="16" name="TextBox 12"/>
            <p:cNvSpPr txBox="1"/>
            <p:nvPr/>
          </p:nvSpPr>
          <p:spPr>
            <a:xfrm>
              <a:off x="4452445" y="3494903"/>
              <a:ext cx="8953501" cy="813537"/>
            </a:xfrm>
            <a:prstGeom prst="rect">
              <a:avLst/>
            </a:prstGeom>
            <a:noFill/>
          </p:spPr>
          <p:txBody>
            <a:bodyPr wrap="square" rtlCol="0" anchor="ctr">
              <a:spAutoFit/>
            </a:bodyPr>
            <a:lstStyle/>
            <a:p>
              <a:pPr>
                <a:lnSpc>
                  <a:spcPct val="150000"/>
                </a:lnSpc>
              </a:pPr>
              <a:endParaRPr lang="es-ES" sz="2400" dirty="0">
                <a:solidFill>
                  <a:schemeClr val="tx1">
                    <a:lumMod val="75000"/>
                    <a:lumOff val="25000"/>
                  </a:schemeClr>
                </a:solidFill>
              </a:endParaRPr>
            </a:p>
          </p:txBody>
        </p:sp>
        <p:sp>
          <p:nvSpPr>
            <p:cNvPr id="18" name="TextBox 13"/>
            <p:cNvSpPr txBox="1"/>
            <p:nvPr/>
          </p:nvSpPr>
          <p:spPr>
            <a:xfrm>
              <a:off x="2496840" y="1936511"/>
              <a:ext cx="612000" cy="813537"/>
            </a:xfrm>
            <a:prstGeom prst="rect">
              <a:avLst/>
            </a:prstGeom>
            <a:noFill/>
          </p:spPr>
          <p:txBody>
            <a:bodyPr wrap="square" rtlCol="0" anchor="ctr">
              <a:spAutoFit/>
            </a:bodyPr>
            <a:lstStyle/>
            <a:p>
              <a:pPr>
                <a:lnSpc>
                  <a:spcPct val="150000"/>
                </a:lnSpc>
              </a:pPr>
              <a:endParaRPr lang="es-ES" sz="2400" dirty="0">
                <a:solidFill>
                  <a:schemeClr val="bg1"/>
                </a:solidFill>
              </a:endParaRPr>
            </a:p>
          </p:txBody>
        </p:sp>
      </p:grpSp>
      <p:pic>
        <p:nvPicPr>
          <p:cNvPr id="3" name="Picture 2"/>
          <p:cNvPicPr>
            <a:picLocks noChangeAspect="1"/>
          </p:cNvPicPr>
          <p:nvPr/>
        </p:nvPicPr>
        <p:blipFill>
          <a:blip r:embed="rId2"/>
          <a:stretch>
            <a:fillRect/>
          </a:stretch>
        </p:blipFill>
        <p:spPr>
          <a:xfrm>
            <a:off x="710453" y="2990905"/>
            <a:ext cx="609653" cy="585267"/>
          </a:xfrm>
          <a:prstGeom prst="rect">
            <a:avLst/>
          </a:prstGeom>
        </p:spPr>
      </p:pic>
      <p:sp>
        <p:nvSpPr>
          <p:cNvPr id="5" name="Rectangle 4">
            <a:extLst>
              <a:ext uri="{FF2B5EF4-FFF2-40B4-BE49-F238E27FC236}">
                <a16:creationId xmlns:a16="http://schemas.microsoft.com/office/drawing/2014/main" id="{02B972A5-818F-402D-84A5-E8B195556A3E}"/>
              </a:ext>
            </a:extLst>
          </p:cNvPr>
          <p:cNvSpPr/>
          <p:nvPr/>
        </p:nvSpPr>
        <p:spPr>
          <a:xfrm>
            <a:off x="1645968" y="1911271"/>
            <a:ext cx="8646607" cy="3847207"/>
          </a:xfrm>
          <a:prstGeom prst="rect">
            <a:avLst/>
          </a:prstGeom>
        </p:spPr>
        <p:txBody>
          <a:bodyPr wrap="square">
            <a:spAutoFit/>
          </a:bodyPr>
          <a:lstStyle/>
          <a:p>
            <a:pPr algn="just">
              <a:spcAft>
                <a:spcPts val="0"/>
              </a:spcAft>
            </a:pPr>
            <a:r>
              <a:rPr lang="es-ES" sz="2000" dirty="0" smtClean="0">
                <a:latin typeface="Arial" panose="020B0604020202020204" pitchFamily="34" charset="0"/>
                <a:ea typeface="Calibri" panose="020F0502020204030204" pitchFamily="34" charset="0"/>
                <a:cs typeface="Arial" panose="020B0604020202020204" pitchFamily="34" charset="0"/>
              </a:rPr>
              <a:t>Objetivo y alcance del proceso de Gestión de Plataformas</a:t>
            </a:r>
          </a:p>
          <a:p>
            <a:pPr algn="just">
              <a:spcAft>
                <a:spcPts val="0"/>
              </a:spcAft>
            </a:pPr>
            <a:endParaRPr lang="es-ES" sz="2000" dirty="0">
              <a:latin typeface="Arial" panose="020B0604020202020204" pitchFamily="34" charset="0"/>
              <a:ea typeface="Calibri" panose="020F0502020204030204" pitchFamily="34" charset="0"/>
              <a:cs typeface="Arial" panose="020B0604020202020204" pitchFamily="34" charset="0"/>
            </a:endParaRPr>
          </a:p>
          <a:p>
            <a:pPr marL="742950" lvl="1" indent="-285750" algn="just">
              <a:buFont typeface="Arial" panose="020B0604020202020204" pitchFamily="34" charset="0"/>
              <a:buChar char="•"/>
            </a:pPr>
            <a:r>
              <a:rPr lang="es-ES" dirty="0" smtClean="0">
                <a:latin typeface="Arial" panose="020B0604020202020204" pitchFamily="34" charset="0"/>
                <a:ea typeface="Calibri" panose="020F0502020204030204" pitchFamily="34" charset="0"/>
                <a:cs typeface="Arial" panose="020B0604020202020204" pitchFamily="34" charset="0"/>
              </a:rPr>
              <a:t>Controlar el diseño y la construcción de nuevas plataformas</a:t>
            </a:r>
          </a:p>
          <a:p>
            <a:pPr lvl="1" algn="just"/>
            <a:endParaRPr lang="es-ES" dirty="0" smtClean="0">
              <a:latin typeface="Arial" panose="020B0604020202020204" pitchFamily="34" charset="0"/>
              <a:ea typeface="Calibri" panose="020F0502020204030204" pitchFamily="34" charset="0"/>
              <a:cs typeface="Arial" panose="020B0604020202020204" pitchFamily="34" charset="0"/>
            </a:endParaRPr>
          </a:p>
          <a:p>
            <a:pPr marL="742950" lvl="1" indent="-285750" algn="just">
              <a:buFont typeface="Arial" panose="020B0604020202020204" pitchFamily="34" charset="0"/>
              <a:buChar char="•"/>
            </a:pPr>
            <a:r>
              <a:rPr lang="es-ES" dirty="0" smtClean="0">
                <a:latin typeface="Arial" panose="020B0604020202020204" pitchFamily="34" charset="0"/>
                <a:ea typeface="Calibri" panose="020F0502020204030204" pitchFamily="34" charset="0"/>
                <a:cs typeface="Arial" panose="020B0604020202020204" pitchFamily="34" charset="0"/>
              </a:rPr>
              <a:t>Modificación sustancial de una plataforma existente:</a:t>
            </a:r>
          </a:p>
          <a:p>
            <a:pPr lvl="1" algn="just"/>
            <a:endParaRPr lang="es-ES" dirty="0" smtClean="0">
              <a:latin typeface="Arial" panose="020B0604020202020204" pitchFamily="34" charset="0"/>
              <a:ea typeface="Calibri" panose="020F0502020204030204" pitchFamily="34" charset="0"/>
              <a:cs typeface="Arial" panose="020B0604020202020204" pitchFamily="34" charset="0"/>
            </a:endParaRPr>
          </a:p>
          <a:p>
            <a:pPr marL="1200150" lvl="2" indent="-285750" algn="just">
              <a:buFont typeface="Arial" panose="020B0604020202020204" pitchFamily="34" charset="0"/>
              <a:buChar char="•"/>
            </a:pPr>
            <a:r>
              <a:rPr lang="es-ES" sz="1600" dirty="0">
                <a:latin typeface="Arial" panose="020B0604020202020204" pitchFamily="34" charset="0"/>
                <a:cs typeface="Arial" panose="020B0604020202020204" pitchFamily="34" charset="0"/>
              </a:rPr>
              <a:t>Desplegar nuevas máquinas físicas o virtuales.</a:t>
            </a:r>
          </a:p>
          <a:p>
            <a:pPr marL="1200150" lvl="2" indent="-285750" algn="just">
              <a:buFont typeface="Arial" panose="020B0604020202020204" pitchFamily="34" charset="0"/>
              <a:buChar char="•"/>
            </a:pPr>
            <a:r>
              <a:rPr lang="es-ES" sz="1600" dirty="0">
                <a:latin typeface="Arial" panose="020B0604020202020204" pitchFamily="34" charset="0"/>
                <a:cs typeface="Arial" panose="020B0604020202020204" pitchFamily="34" charset="0"/>
              </a:rPr>
              <a:t>Crear nuevas bases de datos.</a:t>
            </a:r>
          </a:p>
          <a:p>
            <a:pPr marL="1200150" lvl="2" indent="-285750" algn="just">
              <a:buFont typeface="Arial" panose="020B0604020202020204" pitchFamily="34" charset="0"/>
              <a:buChar char="•"/>
            </a:pPr>
            <a:r>
              <a:rPr lang="es-ES" sz="1600" dirty="0">
                <a:latin typeface="Arial" panose="020B0604020202020204" pitchFamily="34" charset="0"/>
                <a:cs typeface="Arial" panose="020B0604020202020204" pitchFamily="34" charset="0"/>
              </a:rPr>
              <a:t>Reinstalar completamente sistemas operativos</a:t>
            </a:r>
            <a:r>
              <a:rPr lang="es-ES" sz="1600" dirty="0" smtClean="0">
                <a:latin typeface="Arial" panose="020B0604020202020204" pitchFamily="34" charset="0"/>
                <a:cs typeface="Arial" panose="020B0604020202020204" pitchFamily="34" charset="0"/>
              </a:rPr>
              <a:t>.</a:t>
            </a:r>
          </a:p>
          <a:p>
            <a:pPr marL="1200150" lvl="2" indent="-285750" algn="just">
              <a:buFont typeface="Arial" panose="020B0604020202020204" pitchFamily="34" charset="0"/>
              <a:buChar char="•"/>
            </a:pPr>
            <a:endParaRPr lang="es-ES" sz="1600" dirty="0">
              <a:latin typeface="Arial" panose="020B0604020202020204" pitchFamily="34" charset="0"/>
              <a:cs typeface="Arial" panose="020B0604020202020204" pitchFamily="34" charset="0"/>
            </a:endParaRPr>
          </a:p>
          <a:p>
            <a:pPr algn="just"/>
            <a:r>
              <a:rPr lang="es-ES" sz="1600" dirty="0" smtClean="0">
                <a:latin typeface="Arial" panose="020B0604020202020204" pitchFamily="34" charset="0"/>
                <a:cs typeface="Arial" panose="020B0604020202020204" pitchFamily="34" charset="0"/>
              </a:rPr>
              <a:t>En cualquier caso, el proceso se modela mediante una solicitud, RFP, gestionada por la Línea de Diseño y Transición del Área de Sistemas e Infraestructura.</a:t>
            </a:r>
            <a:endParaRPr lang="es-ES" sz="1600" dirty="0">
              <a:latin typeface="Arial" panose="020B0604020202020204" pitchFamily="34" charset="0"/>
              <a:cs typeface="Arial" panose="020B0604020202020204" pitchFamily="34" charset="0"/>
            </a:endParaRPr>
          </a:p>
          <a:p>
            <a:pPr marL="1200150" lvl="2" indent="-285750" algn="just">
              <a:buFont typeface="Arial" panose="020B0604020202020204" pitchFamily="34" charset="0"/>
              <a:buChar char="•"/>
            </a:pPr>
            <a:endParaRPr lang="es-ES" dirty="0">
              <a:latin typeface="Arial" panose="020B0604020202020204" pitchFamily="34" charset="0"/>
              <a:ea typeface="Calibri" panose="020F0502020204030204" pitchFamily="34" charset="0"/>
              <a:cs typeface="Arial" panose="020B0604020202020204" pitchFamily="34" charset="0"/>
            </a:endParaRPr>
          </a:p>
          <a:p>
            <a:pPr lvl="0" algn="just">
              <a:spcAft>
                <a:spcPts val="0"/>
              </a:spcAft>
            </a:pPr>
            <a:endParaRPr lang="es-ES" dirty="0">
              <a:latin typeface="Arial" panose="020B0604020202020204" pitchFamily="34" charset="0"/>
              <a:ea typeface="Calibri" panose="020F050202020403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6E645AF7-37A4-46E5-BF16-E6C13237BB3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22840" y="94107"/>
            <a:ext cx="2886075" cy="685800"/>
          </a:xfrm>
          <a:prstGeom prst="rect">
            <a:avLst/>
          </a:prstGeom>
          <a:noFill/>
          <a:ln>
            <a:noFill/>
          </a:ln>
        </p:spPr>
      </p:pic>
    </p:spTree>
    <p:extLst>
      <p:ext uri="{BB962C8B-B14F-4D97-AF65-F5344CB8AC3E}">
        <p14:creationId xmlns:p14="http://schemas.microsoft.com/office/powerpoint/2010/main" val="30960843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877852" y="1803253"/>
            <a:ext cx="612000" cy="504000"/>
          </a:xfrm>
          <a:prstGeom prst="rect">
            <a:avLst/>
          </a:prstGeom>
          <a:noFill/>
        </p:spPr>
        <p:txBody>
          <a:bodyPr wrap="square" rtlCol="0" anchor="ctr">
            <a:spAutoFit/>
          </a:bodyPr>
          <a:lstStyle/>
          <a:p>
            <a:pPr>
              <a:lnSpc>
                <a:spcPct val="150000"/>
              </a:lnSpc>
            </a:pPr>
            <a:r>
              <a:rPr lang="es-ES" sz="2400" dirty="0">
                <a:solidFill>
                  <a:schemeClr val="bg1"/>
                </a:solidFill>
              </a:rPr>
              <a:t>1.</a:t>
            </a:r>
          </a:p>
        </p:txBody>
      </p:sp>
      <p:sp>
        <p:nvSpPr>
          <p:cNvPr id="14" name="TextBox 13"/>
          <p:cNvSpPr txBox="1"/>
          <p:nvPr/>
        </p:nvSpPr>
        <p:spPr>
          <a:xfrm>
            <a:off x="877852" y="2396803"/>
            <a:ext cx="612000" cy="504000"/>
          </a:xfrm>
          <a:prstGeom prst="rect">
            <a:avLst/>
          </a:prstGeom>
          <a:noFill/>
        </p:spPr>
        <p:txBody>
          <a:bodyPr wrap="square" rtlCol="0" anchor="ctr">
            <a:spAutoFit/>
          </a:bodyPr>
          <a:lstStyle/>
          <a:p>
            <a:pPr>
              <a:lnSpc>
                <a:spcPct val="150000"/>
              </a:lnSpc>
            </a:pPr>
            <a:r>
              <a:rPr lang="es-ES" sz="2400" dirty="0">
                <a:solidFill>
                  <a:schemeClr val="bg1"/>
                </a:solidFill>
              </a:rPr>
              <a:t>2.</a:t>
            </a:r>
          </a:p>
        </p:txBody>
      </p:sp>
      <p:grpSp>
        <p:nvGrpSpPr>
          <p:cNvPr id="15" name="Group 11"/>
          <p:cNvGrpSpPr/>
          <p:nvPr/>
        </p:nvGrpSpPr>
        <p:grpSpPr>
          <a:xfrm>
            <a:off x="877852" y="2387156"/>
            <a:ext cx="10909106" cy="1717484"/>
            <a:chOff x="2496840" y="1936511"/>
            <a:chExt cx="10909106" cy="2371929"/>
          </a:xfrm>
        </p:grpSpPr>
        <p:sp>
          <p:nvSpPr>
            <p:cNvPr id="16" name="TextBox 12"/>
            <p:cNvSpPr txBox="1"/>
            <p:nvPr/>
          </p:nvSpPr>
          <p:spPr>
            <a:xfrm>
              <a:off x="4452445" y="3494903"/>
              <a:ext cx="8953501" cy="813537"/>
            </a:xfrm>
            <a:prstGeom prst="rect">
              <a:avLst/>
            </a:prstGeom>
            <a:noFill/>
          </p:spPr>
          <p:txBody>
            <a:bodyPr wrap="square" rtlCol="0" anchor="ctr">
              <a:spAutoFit/>
            </a:bodyPr>
            <a:lstStyle/>
            <a:p>
              <a:pPr>
                <a:lnSpc>
                  <a:spcPct val="150000"/>
                </a:lnSpc>
              </a:pPr>
              <a:endParaRPr lang="es-ES" sz="2400" dirty="0">
                <a:solidFill>
                  <a:schemeClr val="tx1">
                    <a:lumMod val="75000"/>
                    <a:lumOff val="25000"/>
                  </a:schemeClr>
                </a:solidFill>
              </a:endParaRPr>
            </a:p>
          </p:txBody>
        </p:sp>
        <p:sp>
          <p:nvSpPr>
            <p:cNvPr id="18" name="TextBox 13"/>
            <p:cNvSpPr txBox="1"/>
            <p:nvPr/>
          </p:nvSpPr>
          <p:spPr>
            <a:xfrm>
              <a:off x="2496840" y="1936511"/>
              <a:ext cx="612000" cy="813537"/>
            </a:xfrm>
            <a:prstGeom prst="rect">
              <a:avLst/>
            </a:prstGeom>
            <a:noFill/>
          </p:spPr>
          <p:txBody>
            <a:bodyPr wrap="square" rtlCol="0" anchor="ctr">
              <a:spAutoFit/>
            </a:bodyPr>
            <a:lstStyle/>
            <a:p>
              <a:pPr>
                <a:lnSpc>
                  <a:spcPct val="150000"/>
                </a:lnSpc>
              </a:pPr>
              <a:endParaRPr lang="es-ES" sz="2400" dirty="0">
                <a:solidFill>
                  <a:schemeClr val="bg1"/>
                </a:solidFill>
              </a:endParaRPr>
            </a:p>
          </p:txBody>
        </p:sp>
      </p:grpSp>
      <p:pic>
        <p:nvPicPr>
          <p:cNvPr id="3" name="Picture 2"/>
          <p:cNvPicPr>
            <a:picLocks noChangeAspect="1"/>
          </p:cNvPicPr>
          <p:nvPr/>
        </p:nvPicPr>
        <p:blipFill>
          <a:blip r:embed="rId2"/>
          <a:stretch>
            <a:fillRect/>
          </a:stretch>
        </p:blipFill>
        <p:spPr>
          <a:xfrm>
            <a:off x="710453" y="2990905"/>
            <a:ext cx="609653" cy="585267"/>
          </a:xfrm>
          <a:prstGeom prst="rect">
            <a:avLst/>
          </a:prstGeom>
        </p:spPr>
      </p:pic>
      <p:sp>
        <p:nvSpPr>
          <p:cNvPr id="5" name="Rectangle 4">
            <a:extLst>
              <a:ext uri="{FF2B5EF4-FFF2-40B4-BE49-F238E27FC236}">
                <a16:creationId xmlns:a16="http://schemas.microsoft.com/office/drawing/2014/main" id="{02B972A5-818F-402D-84A5-E8B195556A3E}"/>
              </a:ext>
            </a:extLst>
          </p:cNvPr>
          <p:cNvSpPr/>
          <p:nvPr/>
        </p:nvSpPr>
        <p:spPr>
          <a:xfrm>
            <a:off x="1645968" y="1911271"/>
            <a:ext cx="8646607" cy="4585871"/>
          </a:xfrm>
          <a:prstGeom prst="rect">
            <a:avLst/>
          </a:prstGeom>
        </p:spPr>
        <p:txBody>
          <a:bodyPr wrap="square">
            <a:spAutoFit/>
          </a:bodyPr>
          <a:lstStyle/>
          <a:p>
            <a:pPr>
              <a:spcAft>
                <a:spcPts val="0"/>
              </a:spcAft>
            </a:pPr>
            <a:r>
              <a:rPr lang="es-ES" sz="2000" dirty="0" smtClean="0">
                <a:latin typeface="Arial" panose="020B0604020202020204" pitchFamily="34" charset="0"/>
                <a:ea typeface="Calibri" panose="020F0502020204030204" pitchFamily="34" charset="0"/>
                <a:cs typeface="Arial" panose="020B0604020202020204" pitchFamily="34" charset="0"/>
              </a:rPr>
              <a:t>CLASIFICACIÓN </a:t>
            </a:r>
            <a:r>
              <a:rPr lang="es-ES" sz="2000" dirty="0" err="1" smtClean="0">
                <a:latin typeface="Arial" panose="020B0604020202020204" pitchFamily="34" charset="0"/>
                <a:ea typeface="Calibri" panose="020F0502020204030204" pitchFamily="34" charset="0"/>
                <a:cs typeface="Arial" panose="020B0604020202020204" pitchFamily="34" charset="0"/>
              </a:rPr>
              <a:t>RFPs</a:t>
            </a:r>
            <a:endParaRPr lang="es-ES" sz="2000" dirty="0" smtClean="0">
              <a:latin typeface="Arial" panose="020B0604020202020204" pitchFamily="34" charset="0"/>
              <a:ea typeface="Calibri" panose="020F0502020204030204" pitchFamily="34" charset="0"/>
              <a:cs typeface="Arial" panose="020B0604020202020204" pitchFamily="34" charset="0"/>
            </a:endParaRPr>
          </a:p>
          <a:p>
            <a:pPr>
              <a:spcAft>
                <a:spcPts val="0"/>
              </a:spcAft>
            </a:pPr>
            <a:endParaRPr lang="es-ES" sz="2000" dirty="0">
              <a:latin typeface="Arial" panose="020B0604020202020204" pitchFamily="34" charset="0"/>
              <a:ea typeface="Calibri" panose="020F0502020204030204" pitchFamily="34" charset="0"/>
              <a:cs typeface="Arial" panose="020B0604020202020204" pitchFamily="34" charset="0"/>
            </a:endParaRPr>
          </a:p>
          <a:p>
            <a:pPr marL="742950" lvl="1" indent="-285750">
              <a:buFont typeface="Arial" panose="020B0604020202020204" pitchFamily="34" charset="0"/>
              <a:buChar char="•"/>
            </a:pPr>
            <a:r>
              <a:rPr lang="es-ES" dirty="0" smtClean="0">
                <a:latin typeface="Arial" panose="020B0604020202020204" pitchFamily="34" charset="0"/>
                <a:ea typeface="Calibri" panose="020F0502020204030204" pitchFamily="34" charset="0"/>
                <a:cs typeface="Arial" panose="020B0604020202020204" pitchFamily="34" charset="0"/>
              </a:rPr>
              <a:t>De </a:t>
            </a:r>
            <a:r>
              <a:rPr lang="es-ES" dirty="0" smtClean="0">
                <a:latin typeface="Arial" panose="020B0604020202020204" pitchFamily="34" charset="0"/>
                <a:ea typeface="Calibri" panose="020F0502020204030204" pitchFamily="34" charset="0"/>
                <a:cs typeface="Arial" panose="020B0604020202020204" pitchFamily="34" charset="0"/>
              </a:rPr>
              <a:t>Negocio: </a:t>
            </a:r>
            <a:r>
              <a:rPr lang="es-ES" dirty="0" smtClean="0">
                <a:latin typeface="Arial" panose="020B0604020202020204" pitchFamily="34" charset="0"/>
                <a:ea typeface="Calibri" panose="020F0502020204030204" pitchFamily="34" charset="0"/>
                <a:cs typeface="Arial" panose="020B0604020202020204" pitchFamily="34" charset="0"/>
              </a:rPr>
              <a:t>tienen como disparador la reunión de </a:t>
            </a:r>
            <a:r>
              <a:rPr lang="es-ES" dirty="0" err="1" smtClean="0">
                <a:latin typeface="Arial" panose="020B0604020202020204" pitchFamily="34" charset="0"/>
                <a:ea typeface="Calibri" panose="020F0502020204030204" pitchFamily="34" charset="0"/>
                <a:cs typeface="Arial" panose="020B0604020202020204" pitchFamily="34" charset="0"/>
              </a:rPr>
              <a:t>Kick</a:t>
            </a:r>
            <a:r>
              <a:rPr lang="es-ES" dirty="0" smtClean="0">
                <a:latin typeface="Arial" panose="020B0604020202020204" pitchFamily="34" charset="0"/>
                <a:ea typeface="Calibri" panose="020F0502020204030204" pitchFamily="34" charset="0"/>
                <a:cs typeface="Arial" panose="020B0604020202020204" pitchFamily="34" charset="0"/>
              </a:rPr>
              <a:t>-off</a:t>
            </a:r>
          </a:p>
          <a:p>
            <a:pPr lvl="1"/>
            <a:endParaRPr lang="es-ES" dirty="0" smtClean="0">
              <a:latin typeface="Arial" panose="020B0604020202020204" pitchFamily="34" charset="0"/>
              <a:ea typeface="Calibri" panose="020F0502020204030204" pitchFamily="34" charset="0"/>
              <a:cs typeface="Arial" panose="020B0604020202020204" pitchFamily="34" charset="0"/>
            </a:endParaRPr>
          </a:p>
          <a:p>
            <a:pPr marL="742950" lvl="1" indent="-285750">
              <a:buFont typeface="Arial" panose="020B0604020202020204" pitchFamily="34" charset="0"/>
              <a:buChar char="•"/>
            </a:pPr>
            <a:r>
              <a:rPr lang="es-ES" dirty="0" smtClean="0">
                <a:latin typeface="Arial" panose="020B0604020202020204" pitchFamily="34" charset="0"/>
                <a:ea typeface="Calibri" panose="020F0502020204030204" pitchFamily="34" charset="0"/>
                <a:cs typeface="Arial" panose="020B0604020202020204" pitchFamily="34" charset="0"/>
              </a:rPr>
              <a:t>De </a:t>
            </a:r>
            <a:r>
              <a:rPr lang="es-ES" dirty="0" smtClean="0">
                <a:latin typeface="Arial" panose="020B0604020202020204" pitchFamily="34" charset="0"/>
                <a:ea typeface="Calibri" panose="020F0502020204030204" pitchFamily="34" charset="0"/>
                <a:cs typeface="Arial" panose="020B0604020202020204" pitchFamily="34" charset="0"/>
              </a:rPr>
              <a:t>Sistemas: </a:t>
            </a:r>
            <a:r>
              <a:rPr lang="es-ES" dirty="0" smtClean="0">
                <a:latin typeface="Arial" panose="020B0604020202020204" pitchFamily="34" charset="0"/>
                <a:ea typeface="Calibri" panose="020F0502020204030204" pitchFamily="34" charset="0"/>
                <a:cs typeface="Arial" panose="020B0604020202020204" pitchFamily="34" charset="0"/>
              </a:rPr>
              <a:t>Tienen como disparador la reunión del Comité de Cambios de Sistemas.</a:t>
            </a:r>
          </a:p>
          <a:p>
            <a:pPr lvl="1"/>
            <a:endParaRPr lang="es-ES" dirty="0">
              <a:latin typeface="Arial" panose="020B0604020202020204" pitchFamily="34" charset="0"/>
              <a:ea typeface="Calibri" panose="020F0502020204030204" pitchFamily="34" charset="0"/>
              <a:cs typeface="Arial" panose="020B0604020202020204" pitchFamily="34" charset="0"/>
            </a:endParaRPr>
          </a:p>
          <a:p>
            <a:endParaRPr lang="es-ES" dirty="0" smtClean="0">
              <a:latin typeface="Arial" panose="020B0604020202020204" pitchFamily="34" charset="0"/>
              <a:ea typeface="Calibri" panose="020F0502020204030204" pitchFamily="34" charset="0"/>
              <a:cs typeface="Arial" panose="020B0604020202020204" pitchFamily="34" charset="0"/>
            </a:endParaRPr>
          </a:p>
          <a:p>
            <a:pPr marL="742950" lvl="1" indent="-285750">
              <a:buFont typeface="Arial" panose="020B0604020202020204" pitchFamily="34" charset="0"/>
              <a:buChar char="•"/>
            </a:pPr>
            <a:endParaRPr lang="es-ES" dirty="0">
              <a:latin typeface="Arial" panose="020B0604020202020204" pitchFamily="34" charset="0"/>
              <a:ea typeface="Calibri" panose="020F0502020204030204" pitchFamily="34" charset="0"/>
              <a:cs typeface="Arial" panose="020B0604020202020204" pitchFamily="34" charset="0"/>
            </a:endParaRPr>
          </a:p>
          <a:p>
            <a:r>
              <a:rPr lang="es-ES" dirty="0" smtClean="0">
                <a:latin typeface="Arial" panose="020B0604020202020204" pitchFamily="34" charset="0"/>
                <a:ea typeface="Calibri" panose="020F0502020204030204" pitchFamily="34" charset="0"/>
                <a:cs typeface="Arial" panose="020B0604020202020204" pitchFamily="34" charset="0"/>
              </a:rPr>
              <a:t>Cualquier RFP puede a su vez ser clasificada en tres tipos:</a:t>
            </a:r>
          </a:p>
          <a:p>
            <a:endParaRPr lang="es-ES" dirty="0">
              <a:latin typeface="Arial" panose="020B0604020202020204" pitchFamily="34" charset="0"/>
              <a:ea typeface="Calibri" panose="020F0502020204030204" pitchFamily="34" charset="0"/>
              <a:cs typeface="Arial" panose="020B0604020202020204" pitchFamily="34" charset="0"/>
            </a:endParaRPr>
          </a:p>
          <a:p>
            <a:pPr marL="742950" lvl="1" indent="-285750">
              <a:buFont typeface="Arial" panose="020B0604020202020204" pitchFamily="34" charset="0"/>
              <a:buChar char="•"/>
            </a:pPr>
            <a:r>
              <a:rPr lang="es-ES" dirty="0" smtClean="0">
                <a:latin typeface="Arial" panose="020B0604020202020204" pitchFamily="34" charset="0"/>
                <a:ea typeface="Calibri" panose="020F0502020204030204" pitchFamily="34" charset="0"/>
                <a:cs typeface="Arial" panose="020B0604020202020204" pitchFamily="34" charset="0"/>
              </a:rPr>
              <a:t>Normal</a:t>
            </a:r>
          </a:p>
          <a:p>
            <a:pPr marL="742950" lvl="1" indent="-285750">
              <a:buFont typeface="Arial" panose="020B0604020202020204" pitchFamily="34" charset="0"/>
              <a:buChar char="•"/>
            </a:pPr>
            <a:r>
              <a:rPr lang="es-ES" dirty="0" smtClean="0">
                <a:latin typeface="Arial" panose="020B0604020202020204" pitchFamily="34" charset="0"/>
                <a:ea typeface="Calibri" panose="020F0502020204030204" pitchFamily="34" charset="0"/>
                <a:cs typeface="Arial" panose="020B0604020202020204" pitchFamily="34" charset="0"/>
              </a:rPr>
              <a:t>Simple</a:t>
            </a:r>
          </a:p>
          <a:p>
            <a:pPr marL="742950" lvl="1" indent="-285750">
              <a:buFont typeface="Arial" panose="020B0604020202020204" pitchFamily="34" charset="0"/>
              <a:buChar char="•"/>
            </a:pPr>
            <a:r>
              <a:rPr lang="es-ES" dirty="0" smtClean="0">
                <a:latin typeface="Arial" panose="020B0604020202020204" pitchFamily="34" charset="0"/>
                <a:ea typeface="Calibri" panose="020F0502020204030204" pitchFamily="34" charset="0"/>
                <a:cs typeface="Arial" panose="020B0604020202020204" pitchFamily="34" charset="0"/>
              </a:rPr>
              <a:t>Compleja</a:t>
            </a:r>
          </a:p>
          <a:p>
            <a:pPr lvl="2"/>
            <a:endParaRPr lang="es-ES" dirty="0">
              <a:latin typeface="Arial" panose="020B0604020202020204" pitchFamily="34" charset="0"/>
              <a:ea typeface="Calibri" panose="020F0502020204030204" pitchFamily="34" charset="0"/>
              <a:cs typeface="Arial" panose="020B0604020202020204" pitchFamily="34" charset="0"/>
            </a:endParaRPr>
          </a:p>
          <a:p>
            <a:pPr lvl="0" algn="just">
              <a:spcAft>
                <a:spcPts val="0"/>
              </a:spcAft>
            </a:pPr>
            <a:endParaRPr lang="es-ES" dirty="0">
              <a:latin typeface="Arial" panose="020B0604020202020204" pitchFamily="34" charset="0"/>
              <a:ea typeface="Calibri" panose="020F050202020403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6E645AF7-37A4-46E5-BF16-E6C13237BB3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22840" y="94107"/>
            <a:ext cx="2886075" cy="685800"/>
          </a:xfrm>
          <a:prstGeom prst="rect">
            <a:avLst/>
          </a:prstGeom>
          <a:noFill/>
          <a:ln>
            <a:noFill/>
          </a:ln>
        </p:spPr>
      </p:pic>
    </p:spTree>
    <p:extLst>
      <p:ext uri="{BB962C8B-B14F-4D97-AF65-F5344CB8AC3E}">
        <p14:creationId xmlns:p14="http://schemas.microsoft.com/office/powerpoint/2010/main" val="771463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877852" y="1803253"/>
            <a:ext cx="612000" cy="504000"/>
          </a:xfrm>
          <a:prstGeom prst="rect">
            <a:avLst/>
          </a:prstGeom>
          <a:noFill/>
        </p:spPr>
        <p:txBody>
          <a:bodyPr wrap="square" rtlCol="0" anchor="ctr">
            <a:spAutoFit/>
          </a:bodyPr>
          <a:lstStyle/>
          <a:p>
            <a:pPr>
              <a:lnSpc>
                <a:spcPct val="150000"/>
              </a:lnSpc>
            </a:pPr>
            <a:r>
              <a:rPr lang="es-ES" sz="2400" dirty="0">
                <a:solidFill>
                  <a:schemeClr val="bg1"/>
                </a:solidFill>
              </a:rPr>
              <a:t>1.</a:t>
            </a:r>
          </a:p>
        </p:txBody>
      </p:sp>
      <p:sp>
        <p:nvSpPr>
          <p:cNvPr id="14" name="TextBox 13"/>
          <p:cNvSpPr txBox="1"/>
          <p:nvPr/>
        </p:nvSpPr>
        <p:spPr>
          <a:xfrm>
            <a:off x="877852" y="2396803"/>
            <a:ext cx="612000" cy="504000"/>
          </a:xfrm>
          <a:prstGeom prst="rect">
            <a:avLst/>
          </a:prstGeom>
          <a:noFill/>
        </p:spPr>
        <p:txBody>
          <a:bodyPr wrap="square" rtlCol="0" anchor="ctr">
            <a:spAutoFit/>
          </a:bodyPr>
          <a:lstStyle/>
          <a:p>
            <a:pPr>
              <a:lnSpc>
                <a:spcPct val="150000"/>
              </a:lnSpc>
            </a:pPr>
            <a:r>
              <a:rPr lang="es-ES" sz="2400" dirty="0">
                <a:solidFill>
                  <a:schemeClr val="bg1"/>
                </a:solidFill>
              </a:rPr>
              <a:t>2.</a:t>
            </a:r>
          </a:p>
        </p:txBody>
      </p:sp>
      <p:grpSp>
        <p:nvGrpSpPr>
          <p:cNvPr id="15" name="Group 11"/>
          <p:cNvGrpSpPr/>
          <p:nvPr/>
        </p:nvGrpSpPr>
        <p:grpSpPr>
          <a:xfrm>
            <a:off x="877852" y="2387156"/>
            <a:ext cx="10909106" cy="1717484"/>
            <a:chOff x="2496840" y="1936511"/>
            <a:chExt cx="10909106" cy="2371929"/>
          </a:xfrm>
        </p:grpSpPr>
        <p:sp>
          <p:nvSpPr>
            <p:cNvPr id="16" name="TextBox 12"/>
            <p:cNvSpPr txBox="1"/>
            <p:nvPr/>
          </p:nvSpPr>
          <p:spPr>
            <a:xfrm>
              <a:off x="4452445" y="3494903"/>
              <a:ext cx="8953501" cy="813537"/>
            </a:xfrm>
            <a:prstGeom prst="rect">
              <a:avLst/>
            </a:prstGeom>
            <a:noFill/>
          </p:spPr>
          <p:txBody>
            <a:bodyPr wrap="square" rtlCol="0" anchor="ctr">
              <a:spAutoFit/>
            </a:bodyPr>
            <a:lstStyle/>
            <a:p>
              <a:pPr>
                <a:lnSpc>
                  <a:spcPct val="150000"/>
                </a:lnSpc>
              </a:pPr>
              <a:endParaRPr lang="es-ES" sz="2400" dirty="0">
                <a:solidFill>
                  <a:schemeClr val="tx1">
                    <a:lumMod val="75000"/>
                    <a:lumOff val="25000"/>
                  </a:schemeClr>
                </a:solidFill>
              </a:endParaRPr>
            </a:p>
          </p:txBody>
        </p:sp>
        <p:sp>
          <p:nvSpPr>
            <p:cNvPr id="18" name="TextBox 13"/>
            <p:cNvSpPr txBox="1"/>
            <p:nvPr/>
          </p:nvSpPr>
          <p:spPr>
            <a:xfrm>
              <a:off x="2496840" y="1936511"/>
              <a:ext cx="612000" cy="813537"/>
            </a:xfrm>
            <a:prstGeom prst="rect">
              <a:avLst/>
            </a:prstGeom>
            <a:noFill/>
          </p:spPr>
          <p:txBody>
            <a:bodyPr wrap="square" rtlCol="0" anchor="ctr">
              <a:spAutoFit/>
            </a:bodyPr>
            <a:lstStyle/>
            <a:p>
              <a:pPr>
                <a:lnSpc>
                  <a:spcPct val="150000"/>
                </a:lnSpc>
              </a:pPr>
              <a:endParaRPr lang="es-ES" sz="2400" dirty="0">
                <a:solidFill>
                  <a:schemeClr val="bg1"/>
                </a:solidFill>
              </a:endParaRPr>
            </a:p>
          </p:txBody>
        </p:sp>
      </p:grpSp>
      <p:pic>
        <p:nvPicPr>
          <p:cNvPr id="3" name="Picture 2"/>
          <p:cNvPicPr>
            <a:picLocks noChangeAspect="1"/>
          </p:cNvPicPr>
          <p:nvPr/>
        </p:nvPicPr>
        <p:blipFill>
          <a:blip r:embed="rId2"/>
          <a:stretch>
            <a:fillRect/>
          </a:stretch>
        </p:blipFill>
        <p:spPr>
          <a:xfrm>
            <a:off x="710453" y="2990905"/>
            <a:ext cx="609653" cy="585267"/>
          </a:xfrm>
          <a:prstGeom prst="rect">
            <a:avLst/>
          </a:prstGeom>
        </p:spPr>
      </p:pic>
      <p:sp>
        <p:nvSpPr>
          <p:cNvPr id="5" name="Rectangle 4">
            <a:extLst>
              <a:ext uri="{FF2B5EF4-FFF2-40B4-BE49-F238E27FC236}">
                <a16:creationId xmlns:a16="http://schemas.microsoft.com/office/drawing/2014/main" id="{02B972A5-818F-402D-84A5-E8B195556A3E}"/>
              </a:ext>
            </a:extLst>
          </p:cNvPr>
          <p:cNvSpPr/>
          <p:nvPr/>
        </p:nvSpPr>
        <p:spPr>
          <a:xfrm>
            <a:off x="1645968" y="1911271"/>
            <a:ext cx="8646607" cy="3477875"/>
          </a:xfrm>
          <a:prstGeom prst="rect">
            <a:avLst/>
          </a:prstGeom>
        </p:spPr>
        <p:txBody>
          <a:bodyPr wrap="square">
            <a:spAutoFit/>
          </a:bodyPr>
          <a:lstStyle/>
          <a:p>
            <a:pPr algn="just">
              <a:spcAft>
                <a:spcPts val="0"/>
              </a:spcAft>
            </a:pPr>
            <a:r>
              <a:rPr lang="es-ES" sz="2000" dirty="0" smtClean="0">
                <a:latin typeface="Arial" panose="020B0604020202020204" pitchFamily="34" charset="0"/>
                <a:ea typeface="Calibri" panose="020F0502020204030204" pitchFamily="34" charset="0"/>
                <a:cs typeface="Arial" panose="020B0604020202020204" pitchFamily="34" charset="0"/>
              </a:rPr>
              <a:t>Roles intervinientes</a:t>
            </a:r>
          </a:p>
          <a:p>
            <a:pPr algn="just">
              <a:spcAft>
                <a:spcPts val="0"/>
              </a:spcAft>
            </a:pPr>
            <a:endParaRPr lang="es-ES" sz="2000" dirty="0">
              <a:latin typeface="Arial" panose="020B0604020202020204" pitchFamily="34" charset="0"/>
              <a:ea typeface="Calibri" panose="020F0502020204030204" pitchFamily="34" charset="0"/>
              <a:cs typeface="Arial" panose="020B0604020202020204" pitchFamily="34" charset="0"/>
            </a:endParaRPr>
          </a:p>
          <a:p>
            <a:pPr marL="742950" lvl="1" indent="-285750" algn="just">
              <a:buFont typeface="Arial" panose="020B0604020202020204" pitchFamily="34" charset="0"/>
              <a:buChar char="•"/>
            </a:pPr>
            <a:r>
              <a:rPr lang="es-ES" sz="1600" dirty="0" smtClean="0">
                <a:latin typeface="Arial" panose="020B0604020202020204" pitchFamily="34" charset="0"/>
                <a:ea typeface="Calibri" panose="020F0502020204030204" pitchFamily="34" charset="0"/>
                <a:cs typeface="Arial" panose="020B0604020202020204" pitchFamily="34" charset="0"/>
              </a:rPr>
              <a:t>Peticionario: cualquier Responsable de Producto, Responsable de Sistemas, miembros de Oficinas Técnicas y Proveedores.</a:t>
            </a:r>
          </a:p>
          <a:p>
            <a:pPr marL="742950" lvl="1" indent="-285750" algn="just">
              <a:buFont typeface="Arial" panose="020B0604020202020204" pitchFamily="34" charset="0"/>
              <a:buChar char="•"/>
            </a:pPr>
            <a:r>
              <a:rPr lang="es-ES" sz="1600" dirty="0" smtClean="0">
                <a:latin typeface="Arial" panose="020B0604020202020204" pitchFamily="34" charset="0"/>
                <a:cs typeface="Arial" panose="020B0604020202020204" pitchFamily="34" charset="0"/>
              </a:rPr>
              <a:t>Aprobador: Responsable de la Línea de Diseño y Transición del Área de Sistemas e Infraestructura.</a:t>
            </a:r>
          </a:p>
          <a:p>
            <a:pPr marL="742950" lvl="1" indent="-285750" algn="just">
              <a:buFont typeface="Arial" panose="020B0604020202020204" pitchFamily="34" charset="0"/>
              <a:buChar char="•"/>
            </a:pPr>
            <a:r>
              <a:rPr lang="es-ES" sz="1600" dirty="0" err="1" smtClean="0">
                <a:latin typeface="Arial" panose="020B0604020202020204" pitchFamily="34" charset="0"/>
                <a:cs typeface="Arial" panose="020B0604020202020204" pitchFamily="34" charset="0"/>
              </a:rPr>
              <a:t>Resolutor</a:t>
            </a:r>
            <a:r>
              <a:rPr lang="es-ES" sz="1600" dirty="0" smtClean="0">
                <a:latin typeface="Arial" panose="020B0604020202020204" pitchFamily="34" charset="0"/>
                <a:cs typeface="Arial" panose="020B0604020202020204" pitchFamily="34" charset="0"/>
              </a:rPr>
              <a:t>: proveedor de Sistemas (CTI)</a:t>
            </a:r>
          </a:p>
          <a:p>
            <a:pPr marL="742950" lvl="1" indent="-285750" algn="just">
              <a:buFont typeface="Arial" panose="020B0604020202020204" pitchFamily="34" charset="0"/>
              <a:buChar char="•"/>
            </a:pPr>
            <a:r>
              <a:rPr lang="es-ES" sz="1600" dirty="0" smtClean="0">
                <a:latin typeface="Arial" panose="020B0604020202020204" pitchFamily="34" charset="0"/>
                <a:cs typeface="Arial" panose="020B0604020202020204" pitchFamily="34" charset="0"/>
              </a:rPr>
              <a:t>Aprobador de la solución técnica: peticionario de la RFP</a:t>
            </a:r>
          </a:p>
          <a:p>
            <a:pPr marL="742950" lvl="1" indent="-285750" algn="just">
              <a:buFont typeface="Arial" panose="020B0604020202020204" pitchFamily="34" charset="0"/>
              <a:buChar char="•"/>
            </a:pPr>
            <a:r>
              <a:rPr lang="es-ES" sz="1600" dirty="0" smtClean="0">
                <a:latin typeface="Arial" panose="020B0604020202020204" pitchFamily="34" charset="0"/>
                <a:cs typeface="Arial" panose="020B0604020202020204" pitchFamily="34" charset="0"/>
              </a:rPr>
              <a:t>Aprobador de los costes. Responsable de la plataforma que ha sido objeto de construcción o modificación.</a:t>
            </a:r>
          </a:p>
          <a:p>
            <a:pPr lvl="1" algn="just"/>
            <a:endParaRPr lang="es-ES" sz="1600" dirty="0">
              <a:latin typeface="Arial" panose="020B0604020202020204" pitchFamily="34" charset="0"/>
              <a:cs typeface="Arial" panose="020B0604020202020204" pitchFamily="34" charset="0"/>
            </a:endParaRPr>
          </a:p>
          <a:p>
            <a:pPr marL="1200150" lvl="2" indent="-285750">
              <a:buFont typeface="Arial" panose="020B0604020202020204" pitchFamily="34" charset="0"/>
              <a:buChar char="•"/>
            </a:pPr>
            <a:endParaRPr lang="es-ES" dirty="0">
              <a:latin typeface="Arial" panose="020B0604020202020204" pitchFamily="34" charset="0"/>
              <a:ea typeface="Calibri" panose="020F0502020204030204" pitchFamily="34" charset="0"/>
              <a:cs typeface="Arial" panose="020B0604020202020204" pitchFamily="34" charset="0"/>
            </a:endParaRPr>
          </a:p>
          <a:p>
            <a:pPr lvl="0" algn="just">
              <a:spcAft>
                <a:spcPts val="0"/>
              </a:spcAft>
            </a:pPr>
            <a:endParaRPr lang="es-ES" dirty="0">
              <a:latin typeface="Arial" panose="020B0604020202020204" pitchFamily="34" charset="0"/>
              <a:ea typeface="Calibri" panose="020F050202020403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6E645AF7-37A4-46E5-BF16-E6C13237BB3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22840" y="94107"/>
            <a:ext cx="2886075" cy="685800"/>
          </a:xfrm>
          <a:prstGeom prst="rect">
            <a:avLst/>
          </a:prstGeom>
          <a:noFill/>
          <a:ln>
            <a:noFill/>
          </a:ln>
        </p:spPr>
      </p:pic>
    </p:spTree>
    <p:extLst>
      <p:ext uri="{BB962C8B-B14F-4D97-AF65-F5344CB8AC3E}">
        <p14:creationId xmlns:p14="http://schemas.microsoft.com/office/powerpoint/2010/main" val="2768651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877852" y="1803253"/>
            <a:ext cx="612000" cy="504000"/>
          </a:xfrm>
          <a:prstGeom prst="rect">
            <a:avLst/>
          </a:prstGeom>
          <a:noFill/>
        </p:spPr>
        <p:txBody>
          <a:bodyPr wrap="square" rtlCol="0" anchor="ctr">
            <a:spAutoFit/>
          </a:bodyPr>
          <a:lstStyle/>
          <a:p>
            <a:pPr>
              <a:lnSpc>
                <a:spcPct val="150000"/>
              </a:lnSpc>
            </a:pPr>
            <a:r>
              <a:rPr lang="es-ES" sz="2400" dirty="0">
                <a:solidFill>
                  <a:schemeClr val="bg1"/>
                </a:solidFill>
              </a:rPr>
              <a:t>1.</a:t>
            </a:r>
          </a:p>
        </p:txBody>
      </p:sp>
      <p:sp>
        <p:nvSpPr>
          <p:cNvPr id="14" name="TextBox 13"/>
          <p:cNvSpPr txBox="1"/>
          <p:nvPr/>
        </p:nvSpPr>
        <p:spPr>
          <a:xfrm>
            <a:off x="877852" y="2396803"/>
            <a:ext cx="612000" cy="504000"/>
          </a:xfrm>
          <a:prstGeom prst="rect">
            <a:avLst/>
          </a:prstGeom>
          <a:noFill/>
        </p:spPr>
        <p:txBody>
          <a:bodyPr wrap="square" rtlCol="0" anchor="ctr">
            <a:spAutoFit/>
          </a:bodyPr>
          <a:lstStyle/>
          <a:p>
            <a:pPr>
              <a:lnSpc>
                <a:spcPct val="150000"/>
              </a:lnSpc>
            </a:pPr>
            <a:r>
              <a:rPr lang="es-ES" sz="2400" dirty="0">
                <a:solidFill>
                  <a:schemeClr val="bg1"/>
                </a:solidFill>
              </a:rPr>
              <a:t>2.</a:t>
            </a:r>
          </a:p>
        </p:txBody>
      </p:sp>
      <p:grpSp>
        <p:nvGrpSpPr>
          <p:cNvPr id="15" name="Group 11"/>
          <p:cNvGrpSpPr/>
          <p:nvPr/>
        </p:nvGrpSpPr>
        <p:grpSpPr>
          <a:xfrm>
            <a:off x="877852" y="2387156"/>
            <a:ext cx="10909106" cy="1717484"/>
            <a:chOff x="2496840" y="1936511"/>
            <a:chExt cx="10909106" cy="2371929"/>
          </a:xfrm>
        </p:grpSpPr>
        <p:sp>
          <p:nvSpPr>
            <p:cNvPr id="16" name="TextBox 12"/>
            <p:cNvSpPr txBox="1"/>
            <p:nvPr/>
          </p:nvSpPr>
          <p:spPr>
            <a:xfrm>
              <a:off x="4452445" y="3494903"/>
              <a:ext cx="8953501" cy="813537"/>
            </a:xfrm>
            <a:prstGeom prst="rect">
              <a:avLst/>
            </a:prstGeom>
            <a:noFill/>
          </p:spPr>
          <p:txBody>
            <a:bodyPr wrap="square" rtlCol="0" anchor="ctr">
              <a:spAutoFit/>
            </a:bodyPr>
            <a:lstStyle/>
            <a:p>
              <a:pPr>
                <a:lnSpc>
                  <a:spcPct val="150000"/>
                </a:lnSpc>
              </a:pPr>
              <a:endParaRPr lang="es-ES" sz="2400" dirty="0">
                <a:solidFill>
                  <a:schemeClr val="tx1">
                    <a:lumMod val="75000"/>
                    <a:lumOff val="25000"/>
                  </a:schemeClr>
                </a:solidFill>
              </a:endParaRPr>
            </a:p>
          </p:txBody>
        </p:sp>
        <p:sp>
          <p:nvSpPr>
            <p:cNvPr id="18" name="TextBox 13"/>
            <p:cNvSpPr txBox="1"/>
            <p:nvPr/>
          </p:nvSpPr>
          <p:spPr>
            <a:xfrm>
              <a:off x="2496840" y="1936511"/>
              <a:ext cx="612000" cy="813537"/>
            </a:xfrm>
            <a:prstGeom prst="rect">
              <a:avLst/>
            </a:prstGeom>
            <a:noFill/>
          </p:spPr>
          <p:txBody>
            <a:bodyPr wrap="square" rtlCol="0" anchor="ctr">
              <a:spAutoFit/>
            </a:bodyPr>
            <a:lstStyle/>
            <a:p>
              <a:pPr>
                <a:lnSpc>
                  <a:spcPct val="150000"/>
                </a:lnSpc>
              </a:pPr>
              <a:endParaRPr lang="es-ES" sz="2400" dirty="0">
                <a:solidFill>
                  <a:schemeClr val="bg1"/>
                </a:solidFill>
              </a:endParaRPr>
            </a:p>
          </p:txBody>
        </p:sp>
      </p:grpSp>
      <p:pic>
        <p:nvPicPr>
          <p:cNvPr id="3" name="Picture 2"/>
          <p:cNvPicPr>
            <a:picLocks noChangeAspect="1"/>
          </p:cNvPicPr>
          <p:nvPr/>
        </p:nvPicPr>
        <p:blipFill>
          <a:blip r:embed="rId2"/>
          <a:stretch>
            <a:fillRect/>
          </a:stretch>
        </p:blipFill>
        <p:spPr>
          <a:xfrm>
            <a:off x="710453" y="2990905"/>
            <a:ext cx="609653" cy="585267"/>
          </a:xfrm>
          <a:prstGeom prst="rect">
            <a:avLst/>
          </a:prstGeom>
        </p:spPr>
      </p:pic>
      <p:sp>
        <p:nvSpPr>
          <p:cNvPr id="5" name="Rectangle 4">
            <a:extLst>
              <a:ext uri="{FF2B5EF4-FFF2-40B4-BE49-F238E27FC236}">
                <a16:creationId xmlns:a16="http://schemas.microsoft.com/office/drawing/2014/main" id="{02B972A5-818F-402D-84A5-E8B195556A3E}"/>
              </a:ext>
            </a:extLst>
          </p:cNvPr>
          <p:cNvSpPr/>
          <p:nvPr/>
        </p:nvSpPr>
        <p:spPr>
          <a:xfrm>
            <a:off x="1645968" y="1911271"/>
            <a:ext cx="8646607" cy="2893100"/>
          </a:xfrm>
          <a:prstGeom prst="rect">
            <a:avLst/>
          </a:prstGeom>
        </p:spPr>
        <p:txBody>
          <a:bodyPr wrap="square">
            <a:spAutoFit/>
          </a:bodyPr>
          <a:lstStyle/>
          <a:p>
            <a:pPr algn="just">
              <a:spcAft>
                <a:spcPts val="0"/>
              </a:spcAft>
            </a:pPr>
            <a:r>
              <a:rPr lang="es-ES" sz="2000" dirty="0" smtClean="0">
                <a:latin typeface="Arial" panose="020B0604020202020204" pitchFamily="34" charset="0"/>
                <a:ea typeface="Calibri" panose="020F0502020204030204" pitchFamily="34" charset="0"/>
                <a:cs typeface="Arial" panose="020B0604020202020204" pitchFamily="34" charset="0"/>
              </a:rPr>
              <a:t>Requisito inicial para implementar el proceso de RFP en JIRA</a:t>
            </a:r>
          </a:p>
          <a:p>
            <a:pPr algn="just">
              <a:spcAft>
                <a:spcPts val="0"/>
              </a:spcAft>
            </a:pPr>
            <a:endParaRPr lang="es-ES" sz="2000" dirty="0">
              <a:latin typeface="Arial" panose="020B0604020202020204" pitchFamily="34" charset="0"/>
              <a:ea typeface="Calibri" panose="020F0502020204030204" pitchFamily="34" charset="0"/>
              <a:cs typeface="Arial" panose="020B0604020202020204" pitchFamily="34" charset="0"/>
            </a:endParaRPr>
          </a:p>
          <a:p>
            <a:pPr lvl="1" algn="just"/>
            <a:endParaRPr lang="es-ES" dirty="0" smtClean="0">
              <a:latin typeface="Arial" panose="020B0604020202020204" pitchFamily="34" charset="0"/>
              <a:ea typeface="Calibri" panose="020F0502020204030204" pitchFamily="34" charset="0"/>
              <a:cs typeface="Arial" panose="020B0604020202020204" pitchFamily="34" charset="0"/>
            </a:endParaRPr>
          </a:p>
          <a:p>
            <a:pPr marL="742950" lvl="1" indent="-285750" algn="just">
              <a:buFont typeface="Arial" panose="020B0604020202020204" pitchFamily="34" charset="0"/>
              <a:buChar char="•"/>
            </a:pPr>
            <a:r>
              <a:rPr lang="es-ES" sz="1600" dirty="0" smtClean="0">
                <a:latin typeface="Arial" panose="020B0604020202020204" pitchFamily="34" charset="0"/>
                <a:cs typeface="Arial" panose="020B0604020202020204" pitchFamily="34" charset="0"/>
              </a:rPr>
              <a:t>La plataforma debe existir como CI en CMS, lo que originará que el proyecto tipo PLATAFORMA esté creado en JIRA.</a:t>
            </a:r>
          </a:p>
          <a:p>
            <a:pPr marL="1200150" lvl="2" indent="-285750" algn="just">
              <a:buFont typeface="Arial" panose="020B0604020202020204" pitchFamily="34" charset="0"/>
              <a:buChar char="•"/>
            </a:pPr>
            <a:r>
              <a:rPr lang="es-ES" sz="1400" dirty="0" smtClean="0">
                <a:latin typeface="Arial" panose="020B0604020202020204" pitchFamily="34" charset="0"/>
                <a:cs typeface="Arial" panose="020B0604020202020204" pitchFamily="34" charset="0"/>
              </a:rPr>
              <a:t>NOTA: El proceso de creación del proyecto en JIRA aún NO es automático. Es necesario realizar una petición para proceder a la creación del proyecto en JIRA una vez que se haya dado de alta la plataforma en CMS por parte de los Responsables de Sistemas que tengan perfil STIC Sistemas en CMS.</a:t>
            </a:r>
            <a:endParaRPr lang="es-ES" sz="1400" dirty="0">
              <a:latin typeface="Arial" panose="020B0604020202020204" pitchFamily="34" charset="0"/>
              <a:cs typeface="Arial" panose="020B0604020202020204" pitchFamily="34" charset="0"/>
            </a:endParaRPr>
          </a:p>
          <a:p>
            <a:pPr marL="1200150" lvl="2" indent="-285750">
              <a:buFont typeface="Arial" panose="020B0604020202020204" pitchFamily="34" charset="0"/>
              <a:buChar char="•"/>
            </a:pPr>
            <a:endParaRPr lang="es-ES" dirty="0">
              <a:latin typeface="Arial" panose="020B0604020202020204" pitchFamily="34" charset="0"/>
              <a:ea typeface="Calibri" panose="020F0502020204030204" pitchFamily="34" charset="0"/>
              <a:cs typeface="Arial" panose="020B0604020202020204" pitchFamily="34" charset="0"/>
            </a:endParaRPr>
          </a:p>
          <a:p>
            <a:pPr lvl="0" algn="just">
              <a:spcAft>
                <a:spcPts val="0"/>
              </a:spcAft>
            </a:pPr>
            <a:endParaRPr lang="es-ES" dirty="0">
              <a:latin typeface="Arial" panose="020B0604020202020204" pitchFamily="34" charset="0"/>
              <a:ea typeface="Calibri" panose="020F050202020403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6E645AF7-37A4-46E5-BF16-E6C13237BB3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22840" y="94107"/>
            <a:ext cx="2886075" cy="685800"/>
          </a:xfrm>
          <a:prstGeom prst="rect">
            <a:avLst/>
          </a:prstGeom>
          <a:noFill/>
          <a:ln>
            <a:noFill/>
          </a:ln>
        </p:spPr>
      </p:pic>
    </p:spTree>
    <p:extLst>
      <p:ext uri="{BB962C8B-B14F-4D97-AF65-F5344CB8AC3E}">
        <p14:creationId xmlns:p14="http://schemas.microsoft.com/office/powerpoint/2010/main" val="28474101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877852" y="1803253"/>
            <a:ext cx="612000" cy="504000"/>
          </a:xfrm>
          <a:prstGeom prst="rect">
            <a:avLst/>
          </a:prstGeom>
          <a:noFill/>
        </p:spPr>
        <p:txBody>
          <a:bodyPr wrap="square" rtlCol="0" anchor="ctr">
            <a:spAutoFit/>
          </a:bodyPr>
          <a:lstStyle/>
          <a:p>
            <a:pPr>
              <a:lnSpc>
                <a:spcPct val="150000"/>
              </a:lnSpc>
            </a:pPr>
            <a:r>
              <a:rPr lang="es-ES" sz="2400" dirty="0">
                <a:solidFill>
                  <a:schemeClr val="bg1"/>
                </a:solidFill>
              </a:rPr>
              <a:t>1.</a:t>
            </a:r>
          </a:p>
        </p:txBody>
      </p:sp>
      <p:sp>
        <p:nvSpPr>
          <p:cNvPr id="14" name="TextBox 13"/>
          <p:cNvSpPr txBox="1"/>
          <p:nvPr/>
        </p:nvSpPr>
        <p:spPr>
          <a:xfrm>
            <a:off x="877852" y="2396803"/>
            <a:ext cx="612000" cy="504000"/>
          </a:xfrm>
          <a:prstGeom prst="rect">
            <a:avLst/>
          </a:prstGeom>
          <a:noFill/>
        </p:spPr>
        <p:txBody>
          <a:bodyPr wrap="square" rtlCol="0" anchor="ctr">
            <a:spAutoFit/>
          </a:bodyPr>
          <a:lstStyle/>
          <a:p>
            <a:pPr>
              <a:lnSpc>
                <a:spcPct val="150000"/>
              </a:lnSpc>
            </a:pPr>
            <a:r>
              <a:rPr lang="es-ES" sz="2400" dirty="0">
                <a:solidFill>
                  <a:schemeClr val="bg1"/>
                </a:solidFill>
              </a:rPr>
              <a:t>2.</a:t>
            </a:r>
          </a:p>
        </p:txBody>
      </p:sp>
      <p:grpSp>
        <p:nvGrpSpPr>
          <p:cNvPr id="15" name="Group 11"/>
          <p:cNvGrpSpPr/>
          <p:nvPr/>
        </p:nvGrpSpPr>
        <p:grpSpPr>
          <a:xfrm>
            <a:off x="877852" y="2387156"/>
            <a:ext cx="10909106" cy="1717484"/>
            <a:chOff x="2496840" y="1936511"/>
            <a:chExt cx="10909106" cy="2371929"/>
          </a:xfrm>
        </p:grpSpPr>
        <p:sp>
          <p:nvSpPr>
            <p:cNvPr id="16" name="TextBox 12"/>
            <p:cNvSpPr txBox="1"/>
            <p:nvPr/>
          </p:nvSpPr>
          <p:spPr>
            <a:xfrm>
              <a:off x="4452445" y="3494903"/>
              <a:ext cx="8953501" cy="813537"/>
            </a:xfrm>
            <a:prstGeom prst="rect">
              <a:avLst/>
            </a:prstGeom>
            <a:noFill/>
          </p:spPr>
          <p:txBody>
            <a:bodyPr wrap="square" rtlCol="0" anchor="ctr">
              <a:spAutoFit/>
            </a:bodyPr>
            <a:lstStyle/>
            <a:p>
              <a:pPr>
                <a:lnSpc>
                  <a:spcPct val="150000"/>
                </a:lnSpc>
              </a:pPr>
              <a:endParaRPr lang="es-ES" sz="2400" dirty="0">
                <a:solidFill>
                  <a:schemeClr val="tx1">
                    <a:lumMod val="75000"/>
                    <a:lumOff val="25000"/>
                  </a:schemeClr>
                </a:solidFill>
              </a:endParaRPr>
            </a:p>
          </p:txBody>
        </p:sp>
        <p:sp>
          <p:nvSpPr>
            <p:cNvPr id="18" name="TextBox 13"/>
            <p:cNvSpPr txBox="1"/>
            <p:nvPr/>
          </p:nvSpPr>
          <p:spPr>
            <a:xfrm>
              <a:off x="2496840" y="1936511"/>
              <a:ext cx="612000" cy="813537"/>
            </a:xfrm>
            <a:prstGeom prst="rect">
              <a:avLst/>
            </a:prstGeom>
            <a:noFill/>
          </p:spPr>
          <p:txBody>
            <a:bodyPr wrap="square" rtlCol="0" anchor="ctr">
              <a:spAutoFit/>
            </a:bodyPr>
            <a:lstStyle/>
            <a:p>
              <a:pPr>
                <a:lnSpc>
                  <a:spcPct val="150000"/>
                </a:lnSpc>
              </a:pPr>
              <a:endParaRPr lang="es-ES" sz="2400" dirty="0">
                <a:solidFill>
                  <a:schemeClr val="bg1"/>
                </a:solidFill>
              </a:endParaRPr>
            </a:p>
          </p:txBody>
        </p:sp>
      </p:grpSp>
      <p:pic>
        <p:nvPicPr>
          <p:cNvPr id="3" name="Picture 2"/>
          <p:cNvPicPr>
            <a:picLocks noChangeAspect="1"/>
          </p:cNvPicPr>
          <p:nvPr/>
        </p:nvPicPr>
        <p:blipFill>
          <a:blip r:embed="rId2"/>
          <a:stretch>
            <a:fillRect/>
          </a:stretch>
        </p:blipFill>
        <p:spPr>
          <a:xfrm>
            <a:off x="710453" y="2990905"/>
            <a:ext cx="609653" cy="585267"/>
          </a:xfrm>
          <a:prstGeom prst="rect">
            <a:avLst/>
          </a:prstGeom>
        </p:spPr>
      </p:pic>
      <p:sp>
        <p:nvSpPr>
          <p:cNvPr id="5" name="Rectangle 4">
            <a:extLst>
              <a:ext uri="{FF2B5EF4-FFF2-40B4-BE49-F238E27FC236}">
                <a16:creationId xmlns:a16="http://schemas.microsoft.com/office/drawing/2014/main" id="{02B972A5-818F-402D-84A5-E8B195556A3E}"/>
              </a:ext>
            </a:extLst>
          </p:cNvPr>
          <p:cNvSpPr/>
          <p:nvPr/>
        </p:nvSpPr>
        <p:spPr>
          <a:xfrm>
            <a:off x="1802722" y="1362631"/>
            <a:ext cx="8646607" cy="7909858"/>
          </a:xfrm>
          <a:prstGeom prst="rect">
            <a:avLst/>
          </a:prstGeom>
        </p:spPr>
        <p:txBody>
          <a:bodyPr wrap="square">
            <a:spAutoFit/>
          </a:bodyPr>
          <a:lstStyle/>
          <a:p>
            <a:pPr>
              <a:spcAft>
                <a:spcPts val="0"/>
              </a:spcAft>
            </a:pPr>
            <a:r>
              <a:rPr lang="es-ES" sz="2000" dirty="0" smtClean="0">
                <a:latin typeface="Arial" panose="020B0604020202020204" pitchFamily="34" charset="0"/>
                <a:ea typeface="Calibri" panose="020F0502020204030204" pitchFamily="34" charset="0"/>
                <a:cs typeface="Arial" panose="020B0604020202020204" pitchFamily="34" charset="0"/>
              </a:rPr>
              <a:t>Implementación en JIRA</a:t>
            </a:r>
          </a:p>
          <a:p>
            <a:pPr>
              <a:spcAft>
                <a:spcPts val="0"/>
              </a:spcAft>
            </a:pPr>
            <a:endParaRPr lang="es-ES" sz="2000" dirty="0">
              <a:latin typeface="Arial" panose="020B0604020202020204" pitchFamily="34" charset="0"/>
              <a:ea typeface="Calibri" panose="020F0502020204030204" pitchFamily="34" charset="0"/>
              <a:cs typeface="Arial" panose="020B0604020202020204" pitchFamily="34" charset="0"/>
            </a:endParaRPr>
          </a:p>
          <a:p>
            <a:pPr algn="just">
              <a:spcAft>
                <a:spcPts val="0"/>
              </a:spcAft>
            </a:pPr>
            <a:r>
              <a:rPr lang="es-ES" sz="1600" dirty="0" smtClean="0">
                <a:latin typeface="Arial" panose="020B0604020202020204" pitchFamily="34" charset="0"/>
                <a:ea typeface="Calibri" panose="020F0502020204030204" pitchFamily="34" charset="0"/>
                <a:cs typeface="Arial" panose="020B0604020202020204" pitchFamily="34" charset="0"/>
              </a:rPr>
              <a:t>El proceso de Gestión de Plataformas en JIRA se traduce en la creación de dos nuevas entidades:</a:t>
            </a:r>
          </a:p>
          <a:p>
            <a:pPr algn="just">
              <a:spcAft>
                <a:spcPts val="0"/>
              </a:spcAft>
            </a:pPr>
            <a:endParaRPr lang="es-ES" sz="1600" dirty="0">
              <a:latin typeface="Arial" panose="020B0604020202020204" pitchFamily="34" charset="0"/>
              <a:ea typeface="Calibri" panose="020F0502020204030204" pitchFamily="34" charset="0"/>
              <a:cs typeface="Arial" panose="020B0604020202020204" pitchFamily="34" charset="0"/>
            </a:endParaRPr>
          </a:p>
          <a:p>
            <a:pPr lvl="1" algn="just"/>
            <a:r>
              <a:rPr lang="es-ES" sz="1600" dirty="0" smtClean="0">
                <a:latin typeface="Arial" panose="020B0604020202020204" pitchFamily="34" charset="0"/>
                <a:ea typeface="Calibri" panose="020F0502020204030204" pitchFamily="34" charset="0"/>
                <a:cs typeface="Arial" panose="020B0604020202020204" pitchFamily="34" charset="0"/>
              </a:rPr>
              <a:t>RFP: es la entidad padre en la que se solicita la construcción/modificación de una plataforma en uno o más entornos y que es clasificada por Sistemas/CTI en normal, simple o compleja.</a:t>
            </a:r>
          </a:p>
          <a:p>
            <a:pPr lvl="1" algn="just"/>
            <a:r>
              <a:rPr lang="es-ES" sz="1600" dirty="0" smtClean="0">
                <a:latin typeface="Arial" panose="020B0604020202020204" pitchFamily="34" charset="0"/>
                <a:ea typeface="Calibri" panose="020F0502020204030204" pitchFamily="34" charset="0"/>
                <a:cs typeface="Arial" panose="020B0604020202020204" pitchFamily="34" charset="0"/>
              </a:rPr>
              <a:t>RFP HIJA: es cada una de las </a:t>
            </a:r>
            <a:r>
              <a:rPr lang="es-ES" sz="1600" dirty="0" err="1" smtClean="0">
                <a:latin typeface="Arial" panose="020B0604020202020204" pitchFamily="34" charset="0"/>
                <a:ea typeface="Calibri" panose="020F0502020204030204" pitchFamily="34" charset="0"/>
                <a:cs typeface="Arial" panose="020B0604020202020204" pitchFamily="34" charset="0"/>
              </a:rPr>
              <a:t>subtareas</a:t>
            </a:r>
            <a:r>
              <a:rPr lang="es-ES" sz="1600" dirty="0" smtClean="0">
                <a:latin typeface="Arial" panose="020B0604020202020204" pitchFamily="34" charset="0"/>
                <a:ea typeface="Calibri" panose="020F0502020204030204" pitchFamily="34" charset="0"/>
                <a:cs typeface="Arial" panose="020B0604020202020204" pitchFamily="34" charset="0"/>
              </a:rPr>
              <a:t> de la RFP creadas de manera automática en función del tipo de RFP y de los entornos en los que ha sido solicitada:</a:t>
            </a:r>
          </a:p>
          <a:p>
            <a:pPr marL="1200150" lvl="2" indent="-285750" algn="just">
              <a:buFont typeface="Arial" panose="020B0604020202020204" pitchFamily="34" charset="0"/>
              <a:buChar char="•"/>
            </a:pPr>
            <a:r>
              <a:rPr lang="es-ES" sz="1600" dirty="0" smtClean="0">
                <a:latin typeface="Arial" panose="020B0604020202020204" pitchFamily="34" charset="0"/>
                <a:ea typeface="Calibri" panose="020F0502020204030204" pitchFamily="34" charset="0"/>
                <a:cs typeface="Arial" panose="020B0604020202020204" pitchFamily="34" charset="0"/>
              </a:rPr>
              <a:t>Si la RFP es simple o normal, se creará una </a:t>
            </a:r>
            <a:r>
              <a:rPr lang="es-ES" sz="1600" dirty="0" err="1" smtClean="0">
                <a:latin typeface="Arial" panose="020B0604020202020204" pitchFamily="34" charset="0"/>
                <a:ea typeface="Calibri" panose="020F0502020204030204" pitchFamily="34" charset="0"/>
                <a:cs typeface="Arial" panose="020B0604020202020204" pitchFamily="34" charset="0"/>
              </a:rPr>
              <a:t>subtarea</a:t>
            </a:r>
            <a:r>
              <a:rPr lang="es-ES" sz="1600" dirty="0" smtClean="0">
                <a:latin typeface="Arial" panose="020B0604020202020204" pitchFamily="34" charset="0"/>
                <a:ea typeface="Calibri" panose="020F0502020204030204" pitchFamily="34" charset="0"/>
                <a:cs typeface="Arial" panose="020B0604020202020204" pitchFamily="34" charset="0"/>
              </a:rPr>
              <a:t> para la actividad “Diseño y construcción” por cada entorno solicitado y otra para la actividad de “Transferencia”.</a:t>
            </a:r>
          </a:p>
          <a:p>
            <a:pPr marL="1200150" lvl="2" indent="-285750" algn="just">
              <a:buFont typeface="Arial" panose="020B0604020202020204" pitchFamily="34" charset="0"/>
              <a:buChar char="•"/>
            </a:pPr>
            <a:r>
              <a:rPr lang="es-ES" sz="1600" dirty="0" smtClean="0">
                <a:latin typeface="Arial" panose="020B0604020202020204" pitchFamily="34" charset="0"/>
                <a:ea typeface="Calibri" panose="020F0502020204030204" pitchFamily="34" charset="0"/>
                <a:cs typeface="Arial" panose="020B0604020202020204" pitchFamily="34" charset="0"/>
              </a:rPr>
              <a:t>Si la RFP es compleja, se creará una </a:t>
            </a:r>
            <a:r>
              <a:rPr lang="es-ES" sz="1600" dirty="0" err="1" smtClean="0">
                <a:latin typeface="Arial" panose="020B0604020202020204" pitchFamily="34" charset="0"/>
                <a:ea typeface="Calibri" panose="020F0502020204030204" pitchFamily="34" charset="0"/>
                <a:cs typeface="Arial" panose="020B0604020202020204" pitchFamily="34" charset="0"/>
              </a:rPr>
              <a:t>subtarea</a:t>
            </a:r>
            <a:r>
              <a:rPr lang="es-ES" sz="1600" dirty="0" smtClean="0">
                <a:latin typeface="Arial" panose="020B0604020202020204" pitchFamily="34" charset="0"/>
                <a:ea typeface="Calibri" panose="020F0502020204030204" pitchFamily="34" charset="0"/>
                <a:cs typeface="Arial" panose="020B0604020202020204" pitchFamily="34" charset="0"/>
              </a:rPr>
              <a:t> para la actividad de “Diseño” y otra para la de  “Construcción” por cada entorno solicitado, además de otra </a:t>
            </a:r>
            <a:r>
              <a:rPr lang="es-ES" sz="1600" dirty="0" err="1" smtClean="0">
                <a:latin typeface="Arial" panose="020B0604020202020204" pitchFamily="34" charset="0"/>
                <a:ea typeface="Calibri" panose="020F0502020204030204" pitchFamily="34" charset="0"/>
                <a:cs typeface="Arial" panose="020B0604020202020204" pitchFamily="34" charset="0"/>
              </a:rPr>
              <a:t>subtarea</a:t>
            </a:r>
            <a:r>
              <a:rPr lang="es-ES" sz="1600" dirty="0" smtClean="0">
                <a:latin typeface="Arial" panose="020B0604020202020204" pitchFamily="34" charset="0"/>
                <a:ea typeface="Calibri" panose="020F0502020204030204" pitchFamily="34" charset="0"/>
                <a:cs typeface="Arial" panose="020B0604020202020204" pitchFamily="34" charset="0"/>
              </a:rPr>
              <a:t> para la actividad de “Transferencia”.</a:t>
            </a:r>
          </a:p>
          <a:p>
            <a:pPr marL="1200150" lvl="2" indent="-285750" algn="just">
              <a:buFont typeface="Arial" panose="020B0604020202020204" pitchFamily="34" charset="0"/>
              <a:buChar char="•"/>
            </a:pPr>
            <a:endParaRPr lang="es-ES" sz="1600" dirty="0">
              <a:latin typeface="Arial" panose="020B0604020202020204" pitchFamily="34" charset="0"/>
              <a:ea typeface="Calibri" panose="020F0502020204030204" pitchFamily="34" charset="0"/>
              <a:cs typeface="Arial" panose="020B0604020202020204" pitchFamily="34" charset="0"/>
            </a:endParaRPr>
          </a:p>
          <a:p>
            <a:pPr algn="just"/>
            <a:r>
              <a:rPr lang="es-ES" sz="1600" dirty="0" smtClean="0">
                <a:latin typeface="Arial" panose="020B0604020202020204" pitchFamily="34" charset="0"/>
                <a:ea typeface="Calibri" panose="020F0502020204030204" pitchFamily="34" charset="0"/>
                <a:cs typeface="Arial" panose="020B0604020202020204" pitchFamily="34" charset="0"/>
              </a:rPr>
              <a:t>NOTA: No se podrá avanzar en una </a:t>
            </a:r>
            <a:r>
              <a:rPr lang="es-ES" sz="1600" dirty="0" err="1" smtClean="0">
                <a:latin typeface="Arial" panose="020B0604020202020204" pitchFamily="34" charset="0"/>
                <a:ea typeface="Calibri" panose="020F0502020204030204" pitchFamily="34" charset="0"/>
                <a:cs typeface="Arial" panose="020B0604020202020204" pitchFamily="34" charset="0"/>
              </a:rPr>
              <a:t>subtarea</a:t>
            </a:r>
            <a:r>
              <a:rPr lang="es-ES" sz="1600" dirty="0" smtClean="0">
                <a:latin typeface="Arial" panose="020B0604020202020204" pitchFamily="34" charset="0"/>
                <a:ea typeface="Calibri" panose="020F0502020204030204" pitchFamily="34" charset="0"/>
                <a:cs typeface="Arial" panose="020B0604020202020204" pitchFamily="34" charset="0"/>
              </a:rPr>
              <a:t> para un entorno sin estar finalizada la tarea correspondiente en el entorno anterior. De la misma manera, la </a:t>
            </a:r>
            <a:r>
              <a:rPr lang="es-ES" sz="1600" dirty="0" err="1" smtClean="0">
                <a:latin typeface="Arial" panose="020B0604020202020204" pitchFamily="34" charset="0"/>
                <a:ea typeface="Calibri" panose="020F0502020204030204" pitchFamily="34" charset="0"/>
                <a:cs typeface="Arial" panose="020B0604020202020204" pitchFamily="34" charset="0"/>
              </a:rPr>
              <a:t>subtarea</a:t>
            </a:r>
            <a:r>
              <a:rPr lang="es-ES" sz="1600" dirty="0" smtClean="0">
                <a:latin typeface="Arial" panose="020B0604020202020204" pitchFamily="34" charset="0"/>
                <a:ea typeface="Calibri" panose="020F0502020204030204" pitchFamily="34" charset="0"/>
                <a:cs typeface="Arial" panose="020B0604020202020204" pitchFamily="34" charset="0"/>
              </a:rPr>
              <a:t> de “Transferencia” no podrá ejecutarse sin estar finalizadas las anteriores.</a:t>
            </a:r>
          </a:p>
          <a:p>
            <a:pPr lvl="2"/>
            <a:endParaRPr lang="es-ES" dirty="0" smtClean="0">
              <a:latin typeface="Arial" panose="020B0604020202020204" pitchFamily="34" charset="0"/>
              <a:ea typeface="Calibri" panose="020F0502020204030204" pitchFamily="34" charset="0"/>
              <a:cs typeface="Arial" panose="020B0604020202020204" pitchFamily="34" charset="0"/>
            </a:endParaRPr>
          </a:p>
          <a:p>
            <a:pPr>
              <a:spcAft>
                <a:spcPts val="0"/>
              </a:spcAft>
            </a:pPr>
            <a:endParaRPr lang="es-ES" sz="20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6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600" dirty="0">
              <a:latin typeface="Arial" panose="020B0604020202020204" pitchFamily="34" charset="0"/>
              <a:ea typeface="Calibri" panose="020F0502020204030204" pitchFamily="34" charset="0"/>
              <a:cs typeface="Arial" panose="020B0604020202020204" pitchFamily="34" charset="0"/>
            </a:endParaRPr>
          </a:p>
          <a:p>
            <a:pPr lvl="1"/>
            <a:endParaRPr lang="es-ES" sz="16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2000" dirty="0" smtClean="0">
              <a:latin typeface="Arial" panose="020B0604020202020204" pitchFamily="34" charset="0"/>
              <a:ea typeface="Calibri" panose="020F0502020204030204" pitchFamily="34" charset="0"/>
              <a:cs typeface="Arial" panose="020B0604020202020204" pitchFamily="34" charset="0"/>
            </a:endParaRPr>
          </a:p>
          <a:p>
            <a:pPr>
              <a:spcAft>
                <a:spcPts val="0"/>
              </a:spcAft>
            </a:pPr>
            <a:endParaRPr lang="es-ES" sz="2000" dirty="0">
              <a:latin typeface="Arial" panose="020B0604020202020204" pitchFamily="34" charset="0"/>
              <a:ea typeface="Calibri" panose="020F0502020204030204" pitchFamily="34" charset="0"/>
              <a:cs typeface="Arial" panose="020B0604020202020204" pitchFamily="34" charset="0"/>
            </a:endParaRPr>
          </a:p>
          <a:p>
            <a:pPr lvl="1"/>
            <a:endParaRPr lang="es-ES" dirty="0" smtClean="0">
              <a:latin typeface="Arial" panose="020B0604020202020204" pitchFamily="34" charset="0"/>
              <a:ea typeface="Calibri" panose="020F0502020204030204" pitchFamily="34" charset="0"/>
              <a:cs typeface="Arial" panose="020B0604020202020204" pitchFamily="34" charset="0"/>
            </a:endParaRPr>
          </a:p>
          <a:p>
            <a:pPr lvl="2"/>
            <a:endParaRPr lang="es-ES" dirty="0">
              <a:latin typeface="Arial" panose="020B0604020202020204" pitchFamily="34" charset="0"/>
              <a:ea typeface="Calibri" panose="020F0502020204030204" pitchFamily="34" charset="0"/>
              <a:cs typeface="Arial" panose="020B0604020202020204" pitchFamily="34" charset="0"/>
            </a:endParaRPr>
          </a:p>
          <a:p>
            <a:pPr lvl="0" algn="just">
              <a:spcAft>
                <a:spcPts val="0"/>
              </a:spcAft>
            </a:pPr>
            <a:endParaRPr lang="es-ES" dirty="0">
              <a:latin typeface="Arial" panose="020B0604020202020204" pitchFamily="34" charset="0"/>
              <a:ea typeface="Calibri" panose="020F050202020403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6E645AF7-37A4-46E5-BF16-E6C13237BB3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22840" y="94107"/>
            <a:ext cx="2886075" cy="685800"/>
          </a:xfrm>
          <a:prstGeom prst="rect">
            <a:avLst/>
          </a:prstGeom>
          <a:noFill/>
          <a:ln>
            <a:noFill/>
          </a:ln>
        </p:spPr>
      </p:pic>
    </p:spTree>
    <p:extLst>
      <p:ext uri="{BB962C8B-B14F-4D97-AF65-F5344CB8AC3E}">
        <p14:creationId xmlns:p14="http://schemas.microsoft.com/office/powerpoint/2010/main" val="40228858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877852" y="1803253"/>
            <a:ext cx="612000" cy="504000"/>
          </a:xfrm>
          <a:prstGeom prst="rect">
            <a:avLst/>
          </a:prstGeom>
          <a:noFill/>
        </p:spPr>
        <p:txBody>
          <a:bodyPr wrap="square" rtlCol="0" anchor="ctr">
            <a:spAutoFit/>
          </a:bodyPr>
          <a:lstStyle/>
          <a:p>
            <a:pPr>
              <a:lnSpc>
                <a:spcPct val="150000"/>
              </a:lnSpc>
            </a:pPr>
            <a:r>
              <a:rPr lang="es-ES" sz="2400" dirty="0">
                <a:solidFill>
                  <a:schemeClr val="bg1"/>
                </a:solidFill>
              </a:rPr>
              <a:t>1.</a:t>
            </a:r>
          </a:p>
        </p:txBody>
      </p:sp>
      <p:sp>
        <p:nvSpPr>
          <p:cNvPr id="14" name="TextBox 13"/>
          <p:cNvSpPr txBox="1"/>
          <p:nvPr/>
        </p:nvSpPr>
        <p:spPr>
          <a:xfrm>
            <a:off x="877852" y="2396803"/>
            <a:ext cx="612000" cy="504000"/>
          </a:xfrm>
          <a:prstGeom prst="rect">
            <a:avLst/>
          </a:prstGeom>
          <a:noFill/>
        </p:spPr>
        <p:txBody>
          <a:bodyPr wrap="square" rtlCol="0" anchor="ctr">
            <a:spAutoFit/>
          </a:bodyPr>
          <a:lstStyle/>
          <a:p>
            <a:pPr>
              <a:lnSpc>
                <a:spcPct val="150000"/>
              </a:lnSpc>
            </a:pPr>
            <a:r>
              <a:rPr lang="es-ES" sz="2400" dirty="0">
                <a:solidFill>
                  <a:schemeClr val="bg1"/>
                </a:solidFill>
              </a:rPr>
              <a:t>2.</a:t>
            </a:r>
          </a:p>
        </p:txBody>
      </p:sp>
      <p:grpSp>
        <p:nvGrpSpPr>
          <p:cNvPr id="15" name="Group 11"/>
          <p:cNvGrpSpPr/>
          <p:nvPr/>
        </p:nvGrpSpPr>
        <p:grpSpPr>
          <a:xfrm>
            <a:off x="877852" y="2387156"/>
            <a:ext cx="10909106" cy="1717484"/>
            <a:chOff x="2496840" y="1936511"/>
            <a:chExt cx="10909106" cy="2371929"/>
          </a:xfrm>
        </p:grpSpPr>
        <p:sp>
          <p:nvSpPr>
            <p:cNvPr id="16" name="TextBox 12"/>
            <p:cNvSpPr txBox="1"/>
            <p:nvPr/>
          </p:nvSpPr>
          <p:spPr>
            <a:xfrm>
              <a:off x="4452445" y="3494903"/>
              <a:ext cx="8953501" cy="813537"/>
            </a:xfrm>
            <a:prstGeom prst="rect">
              <a:avLst/>
            </a:prstGeom>
            <a:noFill/>
          </p:spPr>
          <p:txBody>
            <a:bodyPr wrap="square" rtlCol="0" anchor="ctr">
              <a:spAutoFit/>
            </a:bodyPr>
            <a:lstStyle/>
            <a:p>
              <a:pPr>
                <a:lnSpc>
                  <a:spcPct val="150000"/>
                </a:lnSpc>
              </a:pPr>
              <a:endParaRPr lang="es-ES" sz="2400" dirty="0">
                <a:solidFill>
                  <a:schemeClr val="tx1">
                    <a:lumMod val="75000"/>
                    <a:lumOff val="25000"/>
                  </a:schemeClr>
                </a:solidFill>
              </a:endParaRPr>
            </a:p>
          </p:txBody>
        </p:sp>
        <p:sp>
          <p:nvSpPr>
            <p:cNvPr id="18" name="TextBox 13"/>
            <p:cNvSpPr txBox="1"/>
            <p:nvPr/>
          </p:nvSpPr>
          <p:spPr>
            <a:xfrm>
              <a:off x="2496840" y="1936511"/>
              <a:ext cx="612000" cy="813537"/>
            </a:xfrm>
            <a:prstGeom prst="rect">
              <a:avLst/>
            </a:prstGeom>
            <a:noFill/>
          </p:spPr>
          <p:txBody>
            <a:bodyPr wrap="square" rtlCol="0" anchor="ctr">
              <a:spAutoFit/>
            </a:bodyPr>
            <a:lstStyle/>
            <a:p>
              <a:pPr>
                <a:lnSpc>
                  <a:spcPct val="150000"/>
                </a:lnSpc>
              </a:pPr>
              <a:endParaRPr lang="es-ES" sz="2400" dirty="0">
                <a:solidFill>
                  <a:schemeClr val="bg1"/>
                </a:solidFill>
              </a:endParaRPr>
            </a:p>
          </p:txBody>
        </p:sp>
      </p:grpSp>
      <p:pic>
        <p:nvPicPr>
          <p:cNvPr id="3" name="Picture 2"/>
          <p:cNvPicPr>
            <a:picLocks noChangeAspect="1"/>
          </p:cNvPicPr>
          <p:nvPr/>
        </p:nvPicPr>
        <p:blipFill>
          <a:blip r:embed="rId2"/>
          <a:stretch>
            <a:fillRect/>
          </a:stretch>
        </p:blipFill>
        <p:spPr>
          <a:xfrm>
            <a:off x="710453" y="2990905"/>
            <a:ext cx="609653" cy="585267"/>
          </a:xfrm>
          <a:prstGeom prst="rect">
            <a:avLst/>
          </a:prstGeom>
        </p:spPr>
      </p:pic>
      <p:sp>
        <p:nvSpPr>
          <p:cNvPr id="5" name="Rectangle 4">
            <a:extLst>
              <a:ext uri="{FF2B5EF4-FFF2-40B4-BE49-F238E27FC236}">
                <a16:creationId xmlns:a16="http://schemas.microsoft.com/office/drawing/2014/main" id="{02B972A5-818F-402D-84A5-E8B195556A3E}"/>
              </a:ext>
            </a:extLst>
          </p:cNvPr>
          <p:cNvSpPr/>
          <p:nvPr/>
        </p:nvSpPr>
        <p:spPr>
          <a:xfrm>
            <a:off x="1663337" y="1262743"/>
            <a:ext cx="8629238" cy="3154710"/>
          </a:xfrm>
          <a:prstGeom prst="rect">
            <a:avLst/>
          </a:prstGeom>
        </p:spPr>
        <p:txBody>
          <a:bodyPr wrap="square">
            <a:spAutoFit/>
          </a:bodyPr>
          <a:lstStyle/>
          <a:p>
            <a:pPr>
              <a:spcAft>
                <a:spcPts val="0"/>
              </a:spcAft>
            </a:pPr>
            <a:r>
              <a:rPr lang="es-ES" sz="2000" dirty="0" smtClean="0">
                <a:latin typeface="Arial" panose="020B0604020202020204" pitchFamily="34" charset="0"/>
                <a:ea typeface="Calibri" panose="020F0502020204030204" pitchFamily="34" charset="0"/>
                <a:cs typeface="Arial" panose="020B0604020202020204" pitchFamily="34" charset="0"/>
              </a:rPr>
              <a:t>Creación</a:t>
            </a:r>
          </a:p>
          <a:p>
            <a:pPr>
              <a:spcAft>
                <a:spcPts val="0"/>
              </a:spcAft>
            </a:pPr>
            <a:endParaRPr lang="es-ES" sz="2000" dirty="0" smtClean="0">
              <a:latin typeface="Arial" panose="020B0604020202020204" pitchFamily="34" charset="0"/>
              <a:ea typeface="Calibri" panose="020F0502020204030204" pitchFamily="34" charset="0"/>
              <a:cs typeface="Arial" panose="020B0604020202020204" pitchFamily="34" charset="0"/>
            </a:endParaRPr>
          </a:p>
          <a:p>
            <a:pPr lvl="1" algn="just"/>
            <a:r>
              <a:rPr lang="es-ES" sz="1100" dirty="0" smtClean="0">
                <a:latin typeface="Arial" panose="020B0604020202020204" pitchFamily="34" charset="0"/>
                <a:ea typeface="Calibri" panose="020F0502020204030204" pitchFamily="34" charset="0"/>
                <a:cs typeface="Arial" panose="020B0604020202020204" pitchFamily="34" charset="0"/>
              </a:rPr>
              <a:t>Creación de la RFP por parte de cualquier usuario que sea Responsable de Producto, Responsable de Sistemas, miembro de cualquier Oficina Técnica o Proveedor seleccionando como proyecto la plataforma correspondiente y el entorno o los entornos necesarios</a:t>
            </a:r>
          </a:p>
          <a:p>
            <a:pPr lvl="1"/>
            <a:endParaRPr lang="es-ES" sz="1600" dirty="0">
              <a:latin typeface="Arial" panose="020B0604020202020204" pitchFamily="34" charset="0"/>
              <a:ea typeface="Calibri" panose="020F0502020204030204" pitchFamily="34" charset="0"/>
              <a:cs typeface="Arial" panose="020B0604020202020204" pitchFamily="34" charset="0"/>
            </a:endParaRPr>
          </a:p>
          <a:p>
            <a:pPr lvl="1"/>
            <a:endParaRPr lang="es-ES" sz="16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2000" dirty="0" smtClean="0">
              <a:latin typeface="Arial" panose="020B0604020202020204" pitchFamily="34" charset="0"/>
              <a:ea typeface="Calibri" panose="020F0502020204030204" pitchFamily="34" charset="0"/>
              <a:cs typeface="Arial" panose="020B0604020202020204" pitchFamily="34" charset="0"/>
            </a:endParaRPr>
          </a:p>
          <a:p>
            <a:pPr>
              <a:spcAft>
                <a:spcPts val="0"/>
              </a:spcAft>
            </a:pPr>
            <a:endParaRPr lang="es-ES" sz="2000" dirty="0">
              <a:latin typeface="Arial" panose="020B0604020202020204" pitchFamily="34" charset="0"/>
              <a:ea typeface="Calibri" panose="020F0502020204030204" pitchFamily="34" charset="0"/>
              <a:cs typeface="Arial" panose="020B0604020202020204" pitchFamily="34" charset="0"/>
            </a:endParaRPr>
          </a:p>
          <a:p>
            <a:pPr lvl="1"/>
            <a:endParaRPr lang="es-ES" dirty="0" smtClean="0">
              <a:latin typeface="Arial" panose="020B0604020202020204" pitchFamily="34" charset="0"/>
              <a:ea typeface="Calibri" panose="020F0502020204030204" pitchFamily="34" charset="0"/>
              <a:cs typeface="Arial" panose="020B0604020202020204" pitchFamily="34" charset="0"/>
            </a:endParaRPr>
          </a:p>
          <a:p>
            <a:pPr lvl="2"/>
            <a:endParaRPr lang="es-ES" dirty="0">
              <a:latin typeface="Arial" panose="020B0604020202020204" pitchFamily="34" charset="0"/>
              <a:ea typeface="Calibri" panose="020F0502020204030204" pitchFamily="34" charset="0"/>
              <a:cs typeface="Arial" panose="020B0604020202020204" pitchFamily="34" charset="0"/>
            </a:endParaRPr>
          </a:p>
          <a:p>
            <a:pPr lvl="0" algn="just">
              <a:spcAft>
                <a:spcPts val="0"/>
              </a:spcAft>
            </a:pPr>
            <a:endParaRPr lang="es-ES" dirty="0">
              <a:latin typeface="Arial" panose="020B0604020202020204" pitchFamily="34" charset="0"/>
              <a:ea typeface="Calibri" panose="020F050202020403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6E645AF7-37A4-46E5-BF16-E6C13237BB3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22840" y="94107"/>
            <a:ext cx="2886075" cy="685800"/>
          </a:xfrm>
          <a:prstGeom prst="rect">
            <a:avLst/>
          </a:prstGeom>
          <a:noFill/>
          <a:ln>
            <a:noFill/>
          </a:ln>
        </p:spPr>
      </p:pic>
      <p:pic>
        <p:nvPicPr>
          <p:cNvPr id="4" name="Imagen 3"/>
          <p:cNvPicPr>
            <a:picLocks noChangeAspect="1"/>
          </p:cNvPicPr>
          <p:nvPr/>
        </p:nvPicPr>
        <p:blipFill>
          <a:blip r:embed="rId4"/>
          <a:stretch>
            <a:fillRect/>
          </a:stretch>
        </p:blipFill>
        <p:spPr>
          <a:xfrm>
            <a:off x="3011282" y="2396803"/>
            <a:ext cx="5933348" cy="4186877"/>
          </a:xfrm>
          <a:prstGeom prst="rect">
            <a:avLst/>
          </a:prstGeom>
        </p:spPr>
      </p:pic>
    </p:spTree>
    <p:extLst>
      <p:ext uri="{BB962C8B-B14F-4D97-AF65-F5344CB8AC3E}">
        <p14:creationId xmlns:p14="http://schemas.microsoft.com/office/powerpoint/2010/main" val="3129614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877852" y="1803253"/>
            <a:ext cx="612000" cy="504000"/>
          </a:xfrm>
          <a:prstGeom prst="rect">
            <a:avLst/>
          </a:prstGeom>
          <a:noFill/>
        </p:spPr>
        <p:txBody>
          <a:bodyPr wrap="square" rtlCol="0" anchor="ctr">
            <a:spAutoFit/>
          </a:bodyPr>
          <a:lstStyle/>
          <a:p>
            <a:pPr>
              <a:lnSpc>
                <a:spcPct val="150000"/>
              </a:lnSpc>
            </a:pPr>
            <a:r>
              <a:rPr lang="es-ES" sz="2400" dirty="0">
                <a:solidFill>
                  <a:schemeClr val="bg1"/>
                </a:solidFill>
              </a:rPr>
              <a:t>1.</a:t>
            </a:r>
          </a:p>
        </p:txBody>
      </p:sp>
      <p:sp>
        <p:nvSpPr>
          <p:cNvPr id="14" name="TextBox 13"/>
          <p:cNvSpPr txBox="1"/>
          <p:nvPr/>
        </p:nvSpPr>
        <p:spPr>
          <a:xfrm>
            <a:off x="877852" y="2396803"/>
            <a:ext cx="612000" cy="504000"/>
          </a:xfrm>
          <a:prstGeom prst="rect">
            <a:avLst/>
          </a:prstGeom>
          <a:noFill/>
        </p:spPr>
        <p:txBody>
          <a:bodyPr wrap="square" rtlCol="0" anchor="ctr">
            <a:spAutoFit/>
          </a:bodyPr>
          <a:lstStyle/>
          <a:p>
            <a:pPr>
              <a:lnSpc>
                <a:spcPct val="150000"/>
              </a:lnSpc>
            </a:pPr>
            <a:r>
              <a:rPr lang="es-ES" sz="2400" dirty="0">
                <a:solidFill>
                  <a:schemeClr val="bg1"/>
                </a:solidFill>
              </a:rPr>
              <a:t>2.</a:t>
            </a:r>
          </a:p>
        </p:txBody>
      </p:sp>
      <p:grpSp>
        <p:nvGrpSpPr>
          <p:cNvPr id="15" name="Group 11"/>
          <p:cNvGrpSpPr/>
          <p:nvPr/>
        </p:nvGrpSpPr>
        <p:grpSpPr>
          <a:xfrm>
            <a:off x="877852" y="2387156"/>
            <a:ext cx="10909106" cy="1717484"/>
            <a:chOff x="2496840" y="1936511"/>
            <a:chExt cx="10909106" cy="2371929"/>
          </a:xfrm>
        </p:grpSpPr>
        <p:sp>
          <p:nvSpPr>
            <p:cNvPr id="16" name="TextBox 12"/>
            <p:cNvSpPr txBox="1"/>
            <p:nvPr/>
          </p:nvSpPr>
          <p:spPr>
            <a:xfrm>
              <a:off x="4452445" y="3494903"/>
              <a:ext cx="8953501" cy="813537"/>
            </a:xfrm>
            <a:prstGeom prst="rect">
              <a:avLst/>
            </a:prstGeom>
            <a:noFill/>
          </p:spPr>
          <p:txBody>
            <a:bodyPr wrap="square" rtlCol="0" anchor="ctr">
              <a:spAutoFit/>
            </a:bodyPr>
            <a:lstStyle/>
            <a:p>
              <a:pPr>
                <a:lnSpc>
                  <a:spcPct val="150000"/>
                </a:lnSpc>
              </a:pPr>
              <a:endParaRPr lang="es-ES" sz="2400" dirty="0">
                <a:solidFill>
                  <a:schemeClr val="tx1">
                    <a:lumMod val="75000"/>
                    <a:lumOff val="25000"/>
                  </a:schemeClr>
                </a:solidFill>
              </a:endParaRPr>
            </a:p>
          </p:txBody>
        </p:sp>
        <p:sp>
          <p:nvSpPr>
            <p:cNvPr id="18" name="TextBox 13"/>
            <p:cNvSpPr txBox="1"/>
            <p:nvPr/>
          </p:nvSpPr>
          <p:spPr>
            <a:xfrm>
              <a:off x="2496840" y="1936511"/>
              <a:ext cx="612000" cy="813537"/>
            </a:xfrm>
            <a:prstGeom prst="rect">
              <a:avLst/>
            </a:prstGeom>
            <a:noFill/>
          </p:spPr>
          <p:txBody>
            <a:bodyPr wrap="square" rtlCol="0" anchor="ctr">
              <a:spAutoFit/>
            </a:bodyPr>
            <a:lstStyle/>
            <a:p>
              <a:pPr>
                <a:lnSpc>
                  <a:spcPct val="150000"/>
                </a:lnSpc>
              </a:pPr>
              <a:endParaRPr lang="es-ES" sz="2400" dirty="0">
                <a:solidFill>
                  <a:schemeClr val="bg1"/>
                </a:solidFill>
              </a:endParaRPr>
            </a:p>
          </p:txBody>
        </p:sp>
      </p:grpSp>
      <p:pic>
        <p:nvPicPr>
          <p:cNvPr id="3" name="Picture 2"/>
          <p:cNvPicPr>
            <a:picLocks noChangeAspect="1"/>
          </p:cNvPicPr>
          <p:nvPr/>
        </p:nvPicPr>
        <p:blipFill>
          <a:blip r:embed="rId2"/>
          <a:stretch>
            <a:fillRect/>
          </a:stretch>
        </p:blipFill>
        <p:spPr>
          <a:xfrm>
            <a:off x="710453" y="2990905"/>
            <a:ext cx="609653" cy="585267"/>
          </a:xfrm>
          <a:prstGeom prst="rect">
            <a:avLst/>
          </a:prstGeom>
        </p:spPr>
      </p:pic>
      <p:sp>
        <p:nvSpPr>
          <p:cNvPr id="5" name="Rectangle 4">
            <a:extLst>
              <a:ext uri="{FF2B5EF4-FFF2-40B4-BE49-F238E27FC236}">
                <a16:creationId xmlns:a16="http://schemas.microsoft.com/office/drawing/2014/main" id="{02B972A5-818F-402D-84A5-E8B195556A3E}"/>
              </a:ext>
            </a:extLst>
          </p:cNvPr>
          <p:cNvSpPr/>
          <p:nvPr/>
        </p:nvSpPr>
        <p:spPr>
          <a:xfrm>
            <a:off x="1663337" y="1262743"/>
            <a:ext cx="8629238" cy="3831818"/>
          </a:xfrm>
          <a:prstGeom prst="rect">
            <a:avLst/>
          </a:prstGeom>
        </p:spPr>
        <p:txBody>
          <a:bodyPr wrap="square">
            <a:spAutoFit/>
          </a:bodyPr>
          <a:lstStyle/>
          <a:p>
            <a:pPr>
              <a:spcAft>
                <a:spcPts val="0"/>
              </a:spcAft>
            </a:pPr>
            <a:r>
              <a:rPr lang="es-ES" sz="2000" dirty="0" smtClean="0">
                <a:latin typeface="Arial" panose="020B0604020202020204" pitchFamily="34" charset="0"/>
                <a:ea typeface="Calibri" panose="020F0502020204030204" pitchFamily="34" charset="0"/>
                <a:cs typeface="Arial" panose="020B0604020202020204" pitchFamily="34" charset="0"/>
              </a:rPr>
              <a:t>Aprobación </a:t>
            </a:r>
          </a:p>
          <a:p>
            <a:pPr>
              <a:spcAft>
                <a:spcPts val="0"/>
              </a:spcAft>
            </a:pPr>
            <a:endParaRPr lang="es-ES" sz="2000" dirty="0" smtClean="0">
              <a:latin typeface="Arial" panose="020B0604020202020204" pitchFamily="34" charset="0"/>
              <a:ea typeface="Calibri" panose="020F0502020204030204" pitchFamily="34" charset="0"/>
              <a:cs typeface="Arial" panose="020B0604020202020204" pitchFamily="34" charset="0"/>
            </a:endParaRPr>
          </a:p>
          <a:p>
            <a:pPr lvl="1" algn="just"/>
            <a:r>
              <a:rPr lang="es-ES" sz="1100" dirty="0" smtClean="0">
                <a:latin typeface="Arial" panose="020B0604020202020204" pitchFamily="34" charset="0"/>
                <a:ea typeface="Calibri" panose="020F0502020204030204" pitchFamily="34" charset="0"/>
                <a:cs typeface="Arial" panose="020B0604020202020204" pitchFamily="34" charset="0"/>
              </a:rPr>
              <a:t>Aprobación por parte del Coordinador de la Línea de Diseño y Transición del Área de Sistemas quien opcionalmente podrá indicar el tipo de RFP y los entornos lo que va a determinar el número de </a:t>
            </a:r>
            <a:r>
              <a:rPr lang="es-ES" sz="1100" dirty="0" err="1" smtClean="0">
                <a:latin typeface="Arial" panose="020B0604020202020204" pitchFamily="34" charset="0"/>
                <a:ea typeface="Calibri" panose="020F0502020204030204" pitchFamily="34" charset="0"/>
                <a:cs typeface="Arial" panose="020B0604020202020204" pitchFamily="34" charset="0"/>
              </a:rPr>
              <a:t>subtareas</a:t>
            </a:r>
            <a:r>
              <a:rPr lang="es-ES" sz="1100" dirty="0" smtClean="0">
                <a:latin typeface="Arial" panose="020B0604020202020204" pitchFamily="34" charset="0"/>
                <a:ea typeface="Calibri" panose="020F0502020204030204" pitchFamily="34" charset="0"/>
                <a:cs typeface="Arial" panose="020B0604020202020204" pitchFamily="34" charset="0"/>
              </a:rPr>
              <a:t> que se crearán tras la revisión de la documentación (DGT)</a:t>
            </a:r>
          </a:p>
          <a:p>
            <a:pPr lvl="1"/>
            <a:endParaRPr lang="es-ES" sz="1100" dirty="0">
              <a:latin typeface="Arial" panose="020B0604020202020204" pitchFamily="34" charset="0"/>
              <a:ea typeface="Calibri" panose="020F0502020204030204" pitchFamily="34" charset="0"/>
              <a:cs typeface="Arial" panose="020B0604020202020204" pitchFamily="34" charset="0"/>
            </a:endParaRP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100" dirty="0">
              <a:latin typeface="Arial" panose="020B0604020202020204" pitchFamily="34" charset="0"/>
              <a:ea typeface="Calibri" panose="020F0502020204030204" pitchFamily="34" charset="0"/>
              <a:cs typeface="Arial" panose="020B0604020202020204" pitchFamily="34" charset="0"/>
            </a:endParaRP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600" dirty="0">
              <a:latin typeface="Arial" panose="020B0604020202020204" pitchFamily="34" charset="0"/>
              <a:ea typeface="Calibri" panose="020F0502020204030204" pitchFamily="34" charset="0"/>
              <a:cs typeface="Arial" panose="020B0604020202020204" pitchFamily="34" charset="0"/>
            </a:endParaRPr>
          </a:p>
          <a:p>
            <a:pPr lvl="1"/>
            <a:endParaRPr lang="es-ES" sz="16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2000" dirty="0" smtClean="0">
              <a:latin typeface="Arial" panose="020B0604020202020204" pitchFamily="34" charset="0"/>
              <a:ea typeface="Calibri" panose="020F0502020204030204" pitchFamily="34" charset="0"/>
              <a:cs typeface="Arial" panose="020B0604020202020204" pitchFamily="34" charset="0"/>
            </a:endParaRPr>
          </a:p>
          <a:p>
            <a:pPr>
              <a:spcAft>
                <a:spcPts val="0"/>
              </a:spcAft>
            </a:pPr>
            <a:endParaRPr lang="es-ES" sz="2000" dirty="0">
              <a:latin typeface="Arial" panose="020B0604020202020204" pitchFamily="34" charset="0"/>
              <a:ea typeface="Calibri" panose="020F0502020204030204" pitchFamily="34" charset="0"/>
              <a:cs typeface="Arial" panose="020B0604020202020204" pitchFamily="34" charset="0"/>
            </a:endParaRPr>
          </a:p>
          <a:p>
            <a:pPr lvl="1"/>
            <a:endParaRPr lang="es-ES" dirty="0" smtClean="0">
              <a:latin typeface="Arial" panose="020B0604020202020204" pitchFamily="34" charset="0"/>
              <a:ea typeface="Calibri" panose="020F0502020204030204" pitchFamily="34" charset="0"/>
              <a:cs typeface="Arial" panose="020B0604020202020204" pitchFamily="34" charset="0"/>
            </a:endParaRPr>
          </a:p>
          <a:p>
            <a:pPr lvl="2"/>
            <a:endParaRPr lang="es-ES" dirty="0">
              <a:latin typeface="Arial" panose="020B0604020202020204" pitchFamily="34" charset="0"/>
              <a:ea typeface="Calibri" panose="020F0502020204030204" pitchFamily="34" charset="0"/>
              <a:cs typeface="Arial" panose="020B0604020202020204" pitchFamily="34" charset="0"/>
            </a:endParaRPr>
          </a:p>
          <a:p>
            <a:pPr lvl="0" algn="just">
              <a:spcAft>
                <a:spcPts val="0"/>
              </a:spcAft>
            </a:pPr>
            <a:endParaRPr lang="es-ES" dirty="0">
              <a:latin typeface="Arial" panose="020B0604020202020204" pitchFamily="34" charset="0"/>
              <a:ea typeface="Calibri" panose="020F050202020403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6E645AF7-37A4-46E5-BF16-E6C13237BB3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22840" y="94107"/>
            <a:ext cx="2886075" cy="685800"/>
          </a:xfrm>
          <a:prstGeom prst="rect">
            <a:avLst/>
          </a:prstGeom>
          <a:noFill/>
          <a:ln>
            <a:noFill/>
          </a:ln>
        </p:spPr>
      </p:pic>
      <p:pic>
        <p:nvPicPr>
          <p:cNvPr id="8" name="Imagen 7"/>
          <p:cNvPicPr>
            <a:picLocks noChangeAspect="1"/>
          </p:cNvPicPr>
          <p:nvPr/>
        </p:nvPicPr>
        <p:blipFill>
          <a:blip r:embed="rId4"/>
          <a:stretch>
            <a:fillRect/>
          </a:stretch>
        </p:blipFill>
        <p:spPr>
          <a:xfrm>
            <a:off x="2307771" y="2690949"/>
            <a:ext cx="7622041" cy="3771763"/>
          </a:xfrm>
          <a:prstGeom prst="rect">
            <a:avLst/>
          </a:prstGeom>
        </p:spPr>
      </p:pic>
    </p:spTree>
    <p:extLst>
      <p:ext uri="{BB962C8B-B14F-4D97-AF65-F5344CB8AC3E}">
        <p14:creationId xmlns:p14="http://schemas.microsoft.com/office/powerpoint/2010/main" val="11149781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877852" y="1803253"/>
            <a:ext cx="612000" cy="504000"/>
          </a:xfrm>
          <a:prstGeom prst="rect">
            <a:avLst/>
          </a:prstGeom>
          <a:noFill/>
        </p:spPr>
        <p:txBody>
          <a:bodyPr wrap="square" rtlCol="0" anchor="ctr">
            <a:spAutoFit/>
          </a:bodyPr>
          <a:lstStyle/>
          <a:p>
            <a:pPr>
              <a:lnSpc>
                <a:spcPct val="150000"/>
              </a:lnSpc>
            </a:pPr>
            <a:r>
              <a:rPr lang="es-ES" sz="2400" dirty="0">
                <a:solidFill>
                  <a:schemeClr val="bg1"/>
                </a:solidFill>
              </a:rPr>
              <a:t>1.</a:t>
            </a:r>
          </a:p>
        </p:txBody>
      </p:sp>
      <p:sp>
        <p:nvSpPr>
          <p:cNvPr id="14" name="TextBox 13"/>
          <p:cNvSpPr txBox="1"/>
          <p:nvPr/>
        </p:nvSpPr>
        <p:spPr>
          <a:xfrm>
            <a:off x="877852" y="2396803"/>
            <a:ext cx="612000" cy="504000"/>
          </a:xfrm>
          <a:prstGeom prst="rect">
            <a:avLst/>
          </a:prstGeom>
          <a:noFill/>
        </p:spPr>
        <p:txBody>
          <a:bodyPr wrap="square" rtlCol="0" anchor="ctr">
            <a:spAutoFit/>
          </a:bodyPr>
          <a:lstStyle/>
          <a:p>
            <a:pPr>
              <a:lnSpc>
                <a:spcPct val="150000"/>
              </a:lnSpc>
            </a:pPr>
            <a:r>
              <a:rPr lang="es-ES" sz="2400" dirty="0">
                <a:solidFill>
                  <a:schemeClr val="bg1"/>
                </a:solidFill>
              </a:rPr>
              <a:t>2.</a:t>
            </a:r>
          </a:p>
        </p:txBody>
      </p:sp>
      <p:grpSp>
        <p:nvGrpSpPr>
          <p:cNvPr id="15" name="Group 11"/>
          <p:cNvGrpSpPr/>
          <p:nvPr/>
        </p:nvGrpSpPr>
        <p:grpSpPr>
          <a:xfrm>
            <a:off x="877852" y="2387156"/>
            <a:ext cx="10909106" cy="1717484"/>
            <a:chOff x="2496840" y="1936511"/>
            <a:chExt cx="10909106" cy="2371929"/>
          </a:xfrm>
        </p:grpSpPr>
        <p:sp>
          <p:nvSpPr>
            <p:cNvPr id="16" name="TextBox 12"/>
            <p:cNvSpPr txBox="1"/>
            <p:nvPr/>
          </p:nvSpPr>
          <p:spPr>
            <a:xfrm>
              <a:off x="4452445" y="3494903"/>
              <a:ext cx="8953501" cy="813537"/>
            </a:xfrm>
            <a:prstGeom prst="rect">
              <a:avLst/>
            </a:prstGeom>
            <a:noFill/>
          </p:spPr>
          <p:txBody>
            <a:bodyPr wrap="square" rtlCol="0" anchor="ctr">
              <a:spAutoFit/>
            </a:bodyPr>
            <a:lstStyle/>
            <a:p>
              <a:pPr>
                <a:lnSpc>
                  <a:spcPct val="150000"/>
                </a:lnSpc>
              </a:pPr>
              <a:endParaRPr lang="es-ES" sz="2400" dirty="0">
                <a:solidFill>
                  <a:schemeClr val="tx1">
                    <a:lumMod val="75000"/>
                    <a:lumOff val="25000"/>
                  </a:schemeClr>
                </a:solidFill>
              </a:endParaRPr>
            </a:p>
          </p:txBody>
        </p:sp>
        <p:sp>
          <p:nvSpPr>
            <p:cNvPr id="18" name="TextBox 13"/>
            <p:cNvSpPr txBox="1"/>
            <p:nvPr/>
          </p:nvSpPr>
          <p:spPr>
            <a:xfrm>
              <a:off x="2496840" y="1936511"/>
              <a:ext cx="612000" cy="813537"/>
            </a:xfrm>
            <a:prstGeom prst="rect">
              <a:avLst/>
            </a:prstGeom>
            <a:noFill/>
          </p:spPr>
          <p:txBody>
            <a:bodyPr wrap="square" rtlCol="0" anchor="ctr">
              <a:spAutoFit/>
            </a:bodyPr>
            <a:lstStyle/>
            <a:p>
              <a:pPr>
                <a:lnSpc>
                  <a:spcPct val="150000"/>
                </a:lnSpc>
              </a:pPr>
              <a:endParaRPr lang="es-ES" sz="2400" dirty="0">
                <a:solidFill>
                  <a:schemeClr val="bg1"/>
                </a:solidFill>
              </a:endParaRPr>
            </a:p>
          </p:txBody>
        </p:sp>
      </p:grpSp>
      <p:pic>
        <p:nvPicPr>
          <p:cNvPr id="3" name="Picture 2"/>
          <p:cNvPicPr>
            <a:picLocks noChangeAspect="1"/>
          </p:cNvPicPr>
          <p:nvPr/>
        </p:nvPicPr>
        <p:blipFill>
          <a:blip r:embed="rId2"/>
          <a:stretch>
            <a:fillRect/>
          </a:stretch>
        </p:blipFill>
        <p:spPr>
          <a:xfrm>
            <a:off x="710453" y="2990905"/>
            <a:ext cx="609653" cy="585267"/>
          </a:xfrm>
          <a:prstGeom prst="rect">
            <a:avLst/>
          </a:prstGeom>
        </p:spPr>
      </p:pic>
      <p:sp>
        <p:nvSpPr>
          <p:cNvPr id="5" name="Rectangle 4">
            <a:extLst>
              <a:ext uri="{FF2B5EF4-FFF2-40B4-BE49-F238E27FC236}">
                <a16:creationId xmlns:a16="http://schemas.microsoft.com/office/drawing/2014/main" id="{02B972A5-818F-402D-84A5-E8B195556A3E}"/>
              </a:ext>
            </a:extLst>
          </p:cNvPr>
          <p:cNvSpPr/>
          <p:nvPr/>
        </p:nvSpPr>
        <p:spPr>
          <a:xfrm>
            <a:off x="1663337" y="1262743"/>
            <a:ext cx="8629238" cy="3662541"/>
          </a:xfrm>
          <a:prstGeom prst="rect">
            <a:avLst/>
          </a:prstGeom>
        </p:spPr>
        <p:txBody>
          <a:bodyPr wrap="square">
            <a:spAutoFit/>
          </a:bodyPr>
          <a:lstStyle/>
          <a:p>
            <a:pPr>
              <a:spcAft>
                <a:spcPts val="0"/>
              </a:spcAft>
            </a:pPr>
            <a:r>
              <a:rPr lang="es-ES" sz="2000" dirty="0" smtClean="0">
                <a:latin typeface="Arial" panose="020B0604020202020204" pitchFamily="34" charset="0"/>
                <a:ea typeface="Calibri" panose="020F0502020204030204" pitchFamily="34" charset="0"/>
                <a:cs typeface="Arial" panose="020B0604020202020204" pitchFamily="34" charset="0"/>
              </a:rPr>
              <a:t>Revisión de la documentación por CTI </a:t>
            </a:r>
          </a:p>
          <a:p>
            <a:pPr>
              <a:spcAft>
                <a:spcPts val="0"/>
              </a:spcAft>
            </a:pPr>
            <a:endParaRPr lang="es-ES" sz="2000" dirty="0" smtClean="0">
              <a:latin typeface="Arial" panose="020B0604020202020204" pitchFamily="34" charset="0"/>
              <a:ea typeface="Calibri" panose="020F0502020204030204" pitchFamily="34" charset="0"/>
              <a:cs typeface="Arial" panose="020B0604020202020204" pitchFamily="34" charset="0"/>
            </a:endParaRPr>
          </a:p>
          <a:p>
            <a:pPr lvl="1" algn="just"/>
            <a:r>
              <a:rPr lang="es-ES" sz="1100" dirty="0" smtClean="0">
                <a:latin typeface="Arial" panose="020B0604020202020204" pitchFamily="34" charset="0"/>
                <a:ea typeface="Calibri" panose="020F0502020204030204" pitchFamily="34" charset="0"/>
                <a:cs typeface="Arial" panose="020B0604020202020204" pitchFamily="34" charset="0"/>
              </a:rPr>
              <a:t>Consiste en la revisión del DGT por parte de CTI, que terminará con la aceptación o no de la misma (conllevará realizar un nuevo DGT). Durante este proceso, CTI puede requerir información al solicitante (NO conllevará realizar un nuevo DGT).</a:t>
            </a:r>
          </a:p>
          <a:p>
            <a:pPr lvl="1"/>
            <a:endParaRPr lang="es-ES" sz="1100" dirty="0">
              <a:latin typeface="Arial" panose="020B0604020202020204" pitchFamily="34" charset="0"/>
              <a:ea typeface="Calibri" panose="020F0502020204030204" pitchFamily="34" charset="0"/>
              <a:cs typeface="Arial" panose="020B0604020202020204" pitchFamily="34" charset="0"/>
            </a:endParaRP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100" dirty="0">
              <a:latin typeface="Arial" panose="020B0604020202020204" pitchFamily="34" charset="0"/>
              <a:ea typeface="Calibri" panose="020F0502020204030204" pitchFamily="34" charset="0"/>
              <a:cs typeface="Arial" panose="020B0604020202020204" pitchFamily="34" charset="0"/>
            </a:endParaRPr>
          </a:p>
          <a:p>
            <a:pPr lvl="1"/>
            <a:endParaRPr lang="es-ES" sz="11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1600" dirty="0">
              <a:latin typeface="Arial" panose="020B0604020202020204" pitchFamily="34" charset="0"/>
              <a:ea typeface="Calibri" panose="020F0502020204030204" pitchFamily="34" charset="0"/>
              <a:cs typeface="Arial" panose="020B0604020202020204" pitchFamily="34" charset="0"/>
            </a:endParaRPr>
          </a:p>
          <a:p>
            <a:pPr lvl="1"/>
            <a:endParaRPr lang="es-ES" sz="1600" dirty="0" smtClean="0">
              <a:latin typeface="Arial" panose="020B0604020202020204" pitchFamily="34" charset="0"/>
              <a:ea typeface="Calibri" panose="020F0502020204030204" pitchFamily="34" charset="0"/>
              <a:cs typeface="Arial" panose="020B0604020202020204" pitchFamily="34" charset="0"/>
            </a:endParaRPr>
          </a:p>
          <a:p>
            <a:pPr lvl="1"/>
            <a:endParaRPr lang="es-ES" sz="2000" dirty="0" smtClean="0">
              <a:latin typeface="Arial" panose="020B0604020202020204" pitchFamily="34" charset="0"/>
              <a:ea typeface="Calibri" panose="020F0502020204030204" pitchFamily="34" charset="0"/>
              <a:cs typeface="Arial" panose="020B0604020202020204" pitchFamily="34" charset="0"/>
            </a:endParaRPr>
          </a:p>
          <a:p>
            <a:pPr>
              <a:spcAft>
                <a:spcPts val="0"/>
              </a:spcAft>
            </a:pPr>
            <a:endParaRPr lang="es-ES" sz="2000" dirty="0">
              <a:latin typeface="Arial" panose="020B0604020202020204" pitchFamily="34" charset="0"/>
              <a:ea typeface="Calibri" panose="020F0502020204030204" pitchFamily="34" charset="0"/>
              <a:cs typeface="Arial" panose="020B0604020202020204" pitchFamily="34" charset="0"/>
            </a:endParaRPr>
          </a:p>
          <a:p>
            <a:pPr lvl="1"/>
            <a:endParaRPr lang="es-ES" dirty="0" smtClean="0">
              <a:latin typeface="Arial" panose="020B0604020202020204" pitchFamily="34" charset="0"/>
              <a:ea typeface="Calibri" panose="020F0502020204030204" pitchFamily="34" charset="0"/>
              <a:cs typeface="Arial" panose="020B0604020202020204" pitchFamily="34" charset="0"/>
            </a:endParaRPr>
          </a:p>
          <a:p>
            <a:pPr lvl="2"/>
            <a:endParaRPr lang="es-ES" dirty="0">
              <a:latin typeface="Arial" panose="020B0604020202020204" pitchFamily="34" charset="0"/>
              <a:ea typeface="Calibri" panose="020F0502020204030204" pitchFamily="34" charset="0"/>
              <a:cs typeface="Arial" panose="020B0604020202020204" pitchFamily="34" charset="0"/>
            </a:endParaRPr>
          </a:p>
          <a:p>
            <a:pPr lvl="0" algn="just">
              <a:spcAft>
                <a:spcPts val="0"/>
              </a:spcAft>
            </a:pPr>
            <a:endParaRPr lang="es-ES" dirty="0">
              <a:latin typeface="Arial" panose="020B0604020202020204" pitchFamily="34" charset="0"/>
              <a:ea typeface="Calibri" panose="020F050202020403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6E645AF7-37A4-46E5-BF16-E6C13237BB3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22840" y="94107"/>
            <a:ext cx="2886075" cy="685800"/>
          </a:xfrm>
          <a:prstGeom prst="rect">
            <a:avLst/>
          </a:prstGeom>
          <a:noFill/>
          <a:ln>
            <a:noFill/>
          </a:ln>
        </p:spPr>
      </p:pic>
      <p:pic>
        <p:nvPicPr>
          <p:cNvPr id="2" name="Imagen 1"/>
          <p:cNvPicPr>
            <a:picLocks noChangeAspect="1"/>
          </p:cNvPicPr>
          <p:nvPr/>
        </p:nvPicPr>
        <p:blipFill>
          <a:blip r:embed="rId4"/>
          <a:stretch>
            <a:fillRect/>
          </a:stretch>
        </p:blipFill>
        <p:spPr>
          <a:xfrm>
            <a:off x="2141795" y="2465533"/>
            <a:ext cx="9196765" cy="3891724"/>
          </a:xfrm>
          <a:prstGeom prst="rect">
            <a:avLst/>
          </a:prstGeom>
        </p:spPr>
      </p:pic>
    </p:spTree>
    <p:extLst>
      <p:ext uri="{BB962C8B-B14F-4D97-AF65-F5344CB8AC3E}">
        <p14:creationId xmlns:p14="http://schemas.microsoft.com/office/powerpoint/2010/main" val="3609995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1" id="{DBFDCE4E-3E40-45EB-8A5C-37A2EAD46BF0}" vid="{B0E3A0A4-D9C9-4929-8EC1-62E5D91A3586}"/>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6F48E7B5BABEC49ABBE421211E6909A" ma:contentTypeVersion="2" ma:contentTypeDescription="Create a new document." ma:contentTypeScope="" ma:versionID="c230d6000bdd1e18ea0d716b1a92913f">
  <xsd:schema xmlns:xsd="http://www.w3.org/2001/XMLSchema" xmlns:xs="http://www.w3.org/2001/XMLSchema" xmlns:p="http://schemas.microsoft.com/office/2006/metadata/properties" xmlns:ns3="90ffc8b2-1f3d-4787-b4af-c0e67ff5bfd6" targetNamespace="http://schemas.microsoft.com/office/2006/metadata/properties" ma:root="true" ma:fieldsID="c8fbde775129bae18f5659a957773e3d" ns3:_="">
    <xsd:import namespace="90ffc8b2-1f3d-4787-b4af-c0e67ff5bfd6"/>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ffc8b2-1f3d-4787-b4af-c0e67ff5bf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FD43933-1ACD-415C-8707-D947E635D9EF}">
  <ds:schemaRefs>
    <ds:schemaRef ds:uri="http://schemas.microsoft.com/sharepoint/v3/contenttype/forms"/>
  </ds:schemaRefs>
</ds:datastoreItem>
</file>

<file path=customXml/itemProps2.xml><?xml version="1.0" encoding="utf-8"?>
<ds:datastoreItem xmlns:ds="http://schemas.openxmlformats.org/officeDocument/2006/customXml" ds:itemID="{001C0C7B-C525-4FBE-8AB8-4B7DC3189AD9}">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90ffc8b2-1f3d-4787-b4af-c0e67ff5bfd6"/>
    <ds:schemaRef ds:uri="http://www.w3.org/XML/1998/namespace"/>
  </ds:schemaRefs>
</ds:datastoreItem>
</file>

<file path=customXml/itemProps3.xml><?xml version="1.0" encoding="utf-8"?>
<ds:datastoreItem xmlns:ds="http://schemas.openxmlformats.org/officeDocument/2006/customXml" ds:itemID="{E8CE8193-AD8B-4FCD-B781-8A9871F103F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0ffc8b2-1f3d-4787-b4af-c0e67ff5bfd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9697</TotalTime>
  <Words>1385</Words>
  <Application>Microsoft Office PowerPoint</Application>
  <PresentationFormat>Panorámica</PresentationFormat>
  <Paragraphs>249</Paragraphs>
  <Slides>16</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16</vt:i4>
      </vt:variant>
    </vt:vector>
  </HeadingPairs>
  <TitlesOfParts>
    <vt:vector size="20" baseType="lpstr">
      <vt:lpstr>Arial</vt:lpstr>
      <vt:lpstr>Calibri</vt:lpstr>
      <vt:lpstr>Calibri Light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Accenture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Vega Calero, Reyes</dc:creator>
  <cp:lastModifiedBy>TORRES BARRANCO Olimpia</cp:lastModifiedBy>
  <cp:revision>114</cp:revision>
  <dcterms:created xsi:type="dcterms:W3CDTF">2016-09-07T09:29:30Z</dcterms:created>
  <dcterms:modified xsi:type="dcterms:W3CDTF">2020-02-03T16:05:04Z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0x01010036F48E7B5BABEC49ABBE421211E6909A</vt:lpwstr>
  </property>
</Properties>
</file>